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372" r:id="rId3"/>
    <p:sldId id="336" r:id="rId4"/>
    <p:sldId id="338" r:id="rId5"/>
    <p:sldId id="337" r:id="rId6"/>
    <p:sldId id="339" r:id="rId7"/>
    <p:sldId id="340" r:id="rId8"/>
    <p:sldId id="373" r:id="rId9"/>
    <p:sldId id="366" r:id="rId10"/>
    <p:sldId id="369" r:id="rId11"/>
    <p:sldId id="349" r:id="rId12"/>
    <p:sldId id="374" r:id="rId13"/>
    <p:sldId id="357" r:id="rId14"/>
    <p:sldId id="360" r:id="rId15"/>
    <p:sldId id="375" r:id="rId16"/>
    <p:sldId id="342" r:id="rId17"/>
    <p:sldId id="361" r:id="rId18"/>
    <p:sldId id="362" r:id="rId19"/>
    <p:sldId id="363" r:id="rId20"/>
    <p:sldId id="376" r:id="rId21"/>
    <p:sldId id="367" r:id="rId22"/>
    <p:sldId id="36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EF10F49-67D9-9B82-D64F-232B7785A42D}" name="Alastair Dawe" initials="AD" userId="8fe1286895c8dca8" providerId="Windows Live"/>
  <p188:author id="{127C117E-5971-F1D0-F7BD-1072613BFB36}" name="melanie klutts" initials="mk" userId="uY/gOuX1bL0u+LX0FycBBppwdbcxDeAJOlG92HwsW4c=" providerId="None"/>
  <p188:author id="{7F6277B5-8F5E-6355-E389-281E1E0415A7}" name="Anne Marie" initials="AM" userId="2b9e93c1993ff8c9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e Fayen" initials="AF" lastIdx="5" clrIdx="0">
    <p:extLst>
      <p:ext uri="{19B8F6BF-5375-455C-9EA6-DF929625EA0E}">
        <p15:presenceInfo xmlns:p15="http://schemas.microsoft.com/office/powerpoint/2012/main" userId="1cbe9e74138be88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4A47"/>
    <a:srgbClr val="A8483D"/>
    <a:srgbClr val="151C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B3AF54-061B-4F7B-8844-29DD8E282324}" v="855" dt="2024-03-07T22:40:46.003"/>
    <p1510:client id="{232E3342-238E-4714-87B9-C987BCAFAF7C}" v="196" dt="2024-03-08T14:41:06.7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61" autoAdjust="0"/>
    <p:restoredTop sz="87395" autoAdjust="0"/>
  </p:normalViewPr>
  <p:slideViewPr>
    <p:cSldViewPr snapToGrid="0" snapToObjects="1">
      <p:cViewPr varScale="1">
        <p:scale>
          <a:sx n="100" d="100"/>
          <a:sy n="100" d="100"/>
        </p:scale>
        <p:origin x="6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lanie klutts" clId="Web-{232E3342-238E-4714-87B9-C987BCAFAF7C}"/>
    <pc:docChg chg="modSld">
      <pc:chgData name="melanie klutts" userId="" providerId="" clId="Web-{232E3342-238E-4714-87B9-C987BCAFAF7C}" dt="2024-03-08T14:41:06.710" v="112" actId="1076"/>
      <pc:docMkLst>
        <pc:docMk/>
      </pc:docMkLst>
      <pc:sldChg chg="modSp">
        <pc:chgData name="melanie klutts" userId="" providerId="" clId="Web-{232E3342-238E-4714-87B9-C987BCAFAF7C}" dt="2024-03-08T14:34:01.432" v="0" actId="20577"/>
        <pc:sldMkLst>
          <pc:docMk/>
          <pc:sldMk cId="825841600" sldId="256"/>
        </pc:sldMkLst>
        <pc:spChg chg="mod">
          <ac:chgData name="melanie klutts" userId="" providerId="" clId="Web-{232E3342-238E-4714-87B9-C987BCAFAF7C}" dt="2024-03-08T14:34:01.432" v="0" actId="20577"/>
          <ac:spMkLst>
            <pc:docMk/>
            <pc:sldMk cId="825841600" sldId="256"/>
            <ac:spMk id="3" creationId="{FCC7CE53-EEE5-B44A-A5D3-A4ED7F2E9CA1}"/>
          </ac:spMkLst>
        </pc:spChg>
      </pc:sldChg>
      <pc:sldChg chg="modSp">
        <pc:chgData name="melanie klutts" userId="" providerId="" clId="Web-{232E3342-238E-4714-87B9-C987BCAFAF7C}" dt="2024-03-08T14:36:31.358" v="45" actId="14100"/>
        <pc:sldMkLst>
          <pc:docMk/>
          <pc:sldMk cId="40817564" sldId="342"/>
        </pc:sldMkLst>
        <pc:spChg chg="mod">
          <ac:chgData name="melanie klutts" userId="" providerId="" clId="Web-{232E3342-238E-4714-87B9-C987BCAFAF7C}" dt="2024-03-08T14:36:31.358" v="45" actId="14100"/>
          <ac:spMkLst>
            <pc:docMk/>
            <pc:sldMk cId="40817564" sldId="342"/>
            <ac:spMk id="19" creationId="{1F70CFD2-0CC3-A307-7345-08097512F8F8}"/>
          </ac:spMkLst>
        </pc:spChg>
        <pc:spChg chg="mod">
          <ac:chgData name="melanie klutts" userId="" providerId="" clId="Web-{232E3342-238E-4714-87B9-C987BCAFAF7C}" dt="2024-03-08T14:36:22.905" v="40" actId="20577"/>
          <ac:spMkLst>
            <pc:docMk/>
            <pc:sldMk cId="40817564" sldId="342"/>
            <ac:spMk id="21" creationId="{E5B6BA5F-E1F1-04B4-9FDE-DAA198515158}"/>
          </ac:spMkLst>
        </pc:spChg>
      </pc:sldChg>
      <pc:sldChg chg="modSp">
        <pc:chgData name="melanie klutts" userId="" providerId="" clId="Web-{232E3342-238E-4714-87B9-C987BCAFAF7C}" dt="2024-03-08T14:35:58.154" v="37" actId="1076"/>
        <pc:sldMkLst>
          <pc:docMk/>
          <pc:sldMk cId="2024682083" sldId="360"/>
        </pc:sldMkLst>
        <pc:spChg chg="mod">
          <ac:chgData name="melanie klutts" userId="" providerId="" clId="Web-{232E3342-238E-4714-87B9-C987BCAFAF7C}" dt="2024-03-08T14:35:58.154" v="37" actId="1076"/>
          <ac:spMkLst>
            <pc:docMk/>
            <pc:sldMk cId="2024682083" sldId="360"/>
            <ac:spMk id="2" creationId="{A891D033-8F75-75FF-B87F-FB4AB5E9CB88}"/>
          </ac:spMkLst>
        </pc:spChg>
      </pc:sldChg>
      <pc:sldChg chg="modSp">
        <pc:chgData name="melanie klutts" userId="" providerId="" clId="Web-{232E3342-238E-4714-87B9-C987BCAFAF7C}" dt="2024-03-08T14:40:08.709" v="99" actId="20577"/>
        <pc:sldMkLst>
          <pc:docMk/>
          <pc:sldMk cId="2494335792" sldId="361"/>
        </pc:sldMkLst>
        <pc:spChg chg="mod">
          <ac:chgData name="melanie klutts" userId="" providerId="" clId="Web-{232E3342-238E-4714-87B9-C987BCAFAF7C}" dt="2024-03-08T14:40:08.709" v="99" actId="20577"/>
          <ac:spMkLst>
            <pc:docMk/>
            <pc:sldMk cId="2494335792" sldId="361"/>
            <ac:spMk id="2" creationId="{A891D033-8F75-75FF-B87F-FB4AB5E9CB88}"/>
          </ac:spMkLst>
        </pc:spChg>
        <pc:spChg chg="mod">
          <ac:chgData name="melanie klutts" userId="" providerId="" clId="Web-{232E3342-238E-4714-87B9-C987BCAFAF7C}" dt="2024-03-08T14:39:33.864" v="84" actId="20577"/>
          <ac:spMkLst>
            <pc:docMk/>
            <pc:sldMk cId="2494335792" sldId="361"/>
            <ac:spMk id="8" creationId="{C8E24160-8AF0-DFB1-A5F1-BAA119372CFC}"/>
          </ac:spMkLst>
        </pc:spChg>
      </pc:sldChg>
      <pc:sldChg chg="modSp">
        <pc:chgData name="melanie klutts" userId="" providerId="" clId="Web-{232E3342-238E-4714-87B9-C987BCAFAF7C}" dt="2024-03-08T14:41:06.710" v="112" actId="1076"/>
        <pc:sldMkLst>
          <pc:docMk/>
          <pc:sldMk cId="1844608493" sldId="365"/>
        </pc:sldMkLst>
        <pc:spChg chg="mod">
          <ac:chgData name="melanie klutts" userId="" providerId="" clId="Web-{232E3342-238E-4714-87B9-C987BCAFAF7C}" dt="2024-03-08T14:41:06.710" v="112" actId="1076"/>
          <ac:spMkLst>
            <pc:docMk/>
            <pc:sldMk cId="1844608493" sldId="365"/>
            <ac:spMk id="8" creationId="{10CD3101-F03D-AE1D-275E-143302D9EC44}"/>
          </ac:spMkLst>
        </pc:spChg>
      </pc:sldChg>
      <pc:sldChg chg="modSp">
        <pc:chgData name="melanie klutts" userId="" providerId="" clId="Web-{232E3342-238E-4714-87B9-C987BCAFAF7C}" dt="2024-03-08T14:40:39.069" v="103" actId="20577"/>
        <pc:sldMkLst>
          <pc:docMk/>
          <pc:sldMk cId="4146393977" sldId="367"/>
        </pc:sldMkLst>
        <pc:spChg chg="mod">
          <ac:chgData name="melanie klutts" userId="" providerId="" clId="Web-{232E3342-238E-4714-87B9-C987BCAFAF7C}" dt="2024-03-08T14:40:39.069" v="103" actId="20577"/>
          <ac:spMkLst>
            <pc:docMk/>
            <pc:sldMk cId="4146393977" sldId="367"/>
            <ac:spMk id="8" creationId="{10CD3101-F03D-AE1D-275E-143302D9EC44}"/>
          </ac:spMkLst>
        </pc:spChg>
      </pc:sldChg>
      <pc:sldChg chg="modSp">
        <pc:chgData name="melanie klutts" userId="" providerId="" clId="Web-{232E3342-238E-4714-87B9-C987BCAFAF7C}" dt="2024-03-08T14:35:16.325" v="35" actId="20577"/>
        <pc:sldMkLst>
          <pc:docMk/>
          <pc:sldMk cId="1166096525" sldId="368"/>
        </pc:sldMkLst>
        <pc:spChg chg="mod">
          <ac:chgData name="melanie klutts" userId="" providerId="" clId="Web-{232E3342-238E-4714-87B9-C987BCAFAF7C}" dt="2024-03-08T14:35:16.325" v="35" actId="20577"/>
          <ac:spMkLst>
            <pc:docMk/>
            <pc:sldMk cId="1166096525" sldId="368"/>
            <ac:spMk id="22" creationId="{5BEB84C7-3BC4-D4BA-4AF8-DA5C6E5A012B}"/>
          </ac:spMkLst>
        </pc:spChg>
      </pc:sldChg>
      <pc:sldChg chg="modSp">
        <pc:chgData name="melanie klutts" userId="" providerId="" clId="Web-{232E3342-238E-4714-87B9-C987BCAFAF7C}" dt="2024-03-08T14:35:26.575" v="36" actId="1076"/>
        <pc:sldMkLst>
          <pc:docMk/>
          <pc:sldMk cId="2570563004" sldId="369"/>
        </pc:sldMkLst>
        <pc:spChg chg="mod">
          <ac:chgData name="melanie klutts" userId="" providerId="" clId="Web-{232E3342-238E-4714-87B9-C987BCAFAF7C}" dt="2024-03-08T14:35:26.575" v="36" actId="1076"/>
          <ac:spMkLst>
            <pc:docMk/>
            <pc:sldMk cId="2570563004" sldId="369"/>
            <ac:spMk id="8" creationId="{D46A90F4-685B-C860-FBBE-99A2962C1668}"/>
          </ac:spMkLst>
        </pc:spChg>
      </pc:sldChg>
    </pc:docChg>
  </pc:docChgLst>
  <pc:docChgLst>
    <pc:chgData name="melanie klutts" clId="Web-{1AB3AF54-061B-4F7B-8844-29DD8E282324}"/>
    <pc:docChg chg="mod modSld">
      <pc:chgData name="melanie klutts" userId="" providerId="" clId="Web-{1AB3AF54-061B-4F7B-8844-29DD8E282324}" dt="2024-03-07T22:40:46.003" v="477" actId="20577"/>
      <pc:docMkLst>
        <pc:docMk/>
      </pc:docMkLst>
      <pc:sldChg chg="modSp">
        <pc:chgData name="melanie klutts" userId="" providerId="" clId="Web-{1AB3AF54-061B-4F7B-8844-29DD8E282324}" dt="2024-03-07T22:13:55.618" v="12" actId="20577"/>
        <pc:sldMkLst>
          <pc:docMk/>
          <pc:sldMk cId="825841600" sldId="256"/>
        </pc:sldMkLst>
        <pc:spChg chg="mod">
          <ac:chgData name="melanie klutts" userId="" providerId="" clId="Web-{1AB3AF54-061B-4F7B-8844-29DD8E282324}" dt="2024-03-07T22:13:55.618" v="12" actId="20577"/>
          <ac:spMkLst>
            <pc:docMk/>
            <pc:sldMk cId="825841600" sldId="256"/>
            <ac:spMk id="3" creationId="{FCC7CE53-EEE5-B44A-A5D3-A4ED7F2E9CA1}"/>
          </ac:spMkLst>
        </pc:spChg>
      </pc:sldChg>
      <pc:sldChg chg="modCm">
        <pc:chgData name="melanie klutts" userId="" providerId="" clId="Web-{1AB3AF54-061B-4F7B-8844-29DD8E282324}" dt="2024-03-07T22:25:36.596" v="35"/>
        <pc:sldMkLst>
          <pc:docMk/>
          <pc:sldMk cId="2363401219" sldId="33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melanie klutts" userId="" providerId="" clId="Web-{1AB3AF54-061B-4F7B-8844-29DD8E282324}" dt="2024-03-07T22:25:36.596" v="35"/>
              <pc2:cmMkLst xmlns:pc2="http://schemas.microsoft.com/office/powerpoint/2019/9/main/command">
                <pc:docMk/>
                <pc:sldMk cId="2363401219" sldId="336"/>
                <pc2:cmMk id="{8A10EBF5-C479-46C0-B0D1-D3D4300467C2}"/>
              </pc2:cmMkLst>
              <pc226:cmRplyChg chg="add">
                <pc226:chgData name="melanie klutts" userId="" providerId="" clId="Web-{1AB3AF54-061B-4F7B-8844-29DD8E282324}" dt="2024-03-07T22:25:36.596" v="35"/>
                <pc2:cmRplyMkLst xmlns:pc2="http://schemas.microsoft.com/office/powerpoint/2019/9/main/command">
                  <pc:docMk/>
                  <pc:sldMk cId="2363401219" sldId="336"/>
                  <pc2:cmMk id="{8A10EBF5-C479-46C0-B0D1-D3D4300467C2}"/>
                  <pc2:cmRplyMk id="{2A4C93BB-6CFD-42FC-BC6D-59246770B46E}"/>
                </pc2:cmRplyMkLst>
              </pc226:cmRplyChg>
            </pc226:cmChg>
          </p:ext>
        </pc:extLst>
      </pc:sldChg>
      <pc:sldChg chg="modSp">
        <pc:chgData name="melanie klutts" userId="" providerId="" clId="Web-{1AB3AF54-061B-4F7B-8844-29DD8E282324}" dt="2024-03-07T22:33:18.581" v="256" actId="20577"/>
        <pc:sldMkLst>
          <pc:docMk/>
          <pc:sldMk cId="40817564" sldId="342"/>
        </pc:sldMkLst>
        <pc:spChg chg="mod">
          <ac:chgData name="melanie klutts" userId="" providerId="" clId="Web-{1AB3AF54-061B-4F7B-8844-29DD8E282324}" dt="2024-03-07T22:31:39.921" v="222" actId="20577"/>
          <ac:spMkLst>
            <pc:docMk/>
            <pc:sldMk cId="40817564" sldId="342"/>
            <ac:spMk id="2" creationId="{5F752A53-7FCB-AC97-34C7-55543FFFDEC6}"/>
          </ac:spMkLst>
        </pc:spChg>
        <pc:spChg chg="mod">
          <ac:chgData name="melanie klutts" userId="" providerId="" clId="Web-{1AB3AF54-061B-4F7B-8844-29DD8E282324}" dt="2024-03-07T22:32:31.704" v="224" actId="20577"/>
          <ac:spMkLst>
            <pc:docMk/>
            <pc:sldMk cId="40817564" sldId="342"/>
            <ac:spMk id="10" creationId="{D3E2F254-ACC9-2AE3-31A4-7FB278F37825}"/>
          </ac:spMkLst>
        </pc:spChg>
        <pc:spChg chg="mod">
          <ac:chgData name="melanie klutts" userId="" providerId="" clId="Web-{1AB3AF54-061B-4F7B-8844-29DD8E282324}" dt="2024-03-07T22:33:18.581" v="256" actId="20577"/>
          <ac:spMkLst>
            <pc:docMk/>
            <pc:sldMk cId="40817564" sldId="342"/>
            <ac:spMk id="11" creationId="{DADEAAF9-D039-1A8C-A0DF-F136AC0657FC}"/>
          </ac:spMkLst>
        </pc:spChg>
        <pc:spChg chg="mod">
          <ac:chgData name="melanie klutts" userId="" providerId="" clId="Web-{1AB3AF54-061B-4F7B-8844-29DD8E282324}" dt="2024-03-07T22:33:00.471" v="244" actId="20577"/>
          <ac:spMkLst>
            <pc:docMk/>
            <pc:sldMk cId="40817564" sldId="342"/>
            <ac:spMk id="12" creationId="{884A692E-8C3B-AEEE-6770-96BC443BE2A1}"/>
          </ac:spMkLst>
        </pc:spChg>
      </pc:sldChg>
      <pc:sldChg chg="modSp">
        <pc:chgData name="melanie klutts" userId="" providerId="" clId="Web-{1AB3AF54-061B-4F7B-8844-29DD8E282324}" dt="2024-03-07T22:30:03.168" v="162"/>
        <pc:sldMkLst>
          <pc:docMk/>
          <pc:sldMk cId="1031181413" sldId="349"/>
        </pc:sldMkLst>
        <pc:spChg chg="mod">
          <ac:chgData name="melanie klutts" userId="" providerId="" clId="Web-{1AB3AF54-061B-4F7B-8844-29DD8E282324}" dt="2024-03-07T22:29:50.480" v="138" actId="1076"/>
          <ac:spMkLst>
            <pc:docMk/>
            <pc:sldMk cId="1031181413" sldId="349"/>
            <ac:spMk id="2" creationId="{A891D033-8F75-75FF-B87F-FB4AB5E9CB88}"/>
          </ac:spMkLst>
        </pc:spChg>
        <pc:graphicFrameChg chg="mod modGraphic">
          <ac:chgData name="melanie klutts" userId="" providerId="" clId="Web-{1AB3AF54-061B-4F7B-8844-29DD8E282324}" dt="2024-03-07T22:30:03.168" v="162"/>
          <ac:graphicFrameMkLst>
            <pc:docMk/>
            <pc:sldMk cId="1031181413" sldId="349"/>
            <ac:graphicFrameMk id="7" creationId="{410036BA-3CC1-3FFC-7490-E25ADF787E94}"/>
          </ac:graphicFrameMkLst>
        </pc:graphicFrameChg>
      </pc:sldChg>
      <pc:sldChg chg="modSp">
        <pc:chgData name="melanie klutts" userId="" providerId="" clId="Web-{1AB3AF54-061B-4F7B-8844-29DD8E282324}" dt="2024-03-07T22:30:52.982" v="201" actId="1076"/>
        <pc:sldMkLst>
          <pc:docMk/>
          <pc:sldMk cId="2024682083" sldId="360"/>
        </pc:sldMkLst>
        <pc:spChg chg="mod">
          <ac:chgData name="melanie klutts" userId="" providerId="" clId="Web-{1AB3AF54-061B-4F7B-8844-29DD8E282324}" dt="2024-03-07T22:30:52.982" v="201" actId="1076"/>
          <ac:spMkLst>
            <pc:docMk/>
            <pc:sldMk cId="2024682083" sldId="360"/>
            <ac:spMk id="2" creationId="{A891D033-8F75-75FF-B87F-FB4AB5E9CB88}"/>
          </ac:spMkLst>
        </pc:spChg>
      </pc:sldChg>
      <pc:sldChg chg="modSp">
        <pc:chgData name="melanie klutts" userId="" providerId="" clId="Web-{1AB3AF54-061B-4F7B-8844-29DD8E282324}" dt="2024-03-07T22:34:20.458" v="312" actId="20577"/>
        <pc:sldMkLst>
          <pc:docMk/>
          <pc:sldMk cId="2494335792" sldId="361"/>
        </pc:sldMkLst>
        <pc:spChg chg="mod">
          <ac:chgData name="melanie klutts" userId="" providerId="" clId="Web-{1AB3AF54-061B-4F7B-8844-29DD8E282324}" dt="2024-03-07T22:34:06.176" v="301" actId="1076"/>
          <ac:spMkLst>
            <pc:docMk/>
            <pc:sldMk cId="2494335792" sldId="361"/>
            <ac:spMk id="2" creationId="{A891D033-8F75-75FF-B87F-FB4AB5E9CB88}"/>
          </ac:spMkLst>
        </pc:spChg>
        <pc:spChg chg="mod">
          <ac:chgData name="melanie klutts" userId="" providerId="" clId="Web-{1AB3AF54-061B-4F7B-8844-29DD8E282324}" dt="2024-03-07T22:34:20.458" v="312" actId="20577"/>
          <ac:spMkLst>
            <pc:docMk/>
            <pc:sldMk cId="2494335792" sldId="361"/>
            <ac:spMk id="8" creationId="{C8E24160-8AF0-DFB1-A5F1-BAA119372CFC}"/>
          </ac:spMkLst>
        </pc:spChg>
      </pc:sldChg>
      <pc:sldChg chg="modSp">
        <pc:chgData name="melanie klutts" userId="" providerId="" clId="Web-{1AB3AF54-061B-4F7B-8844-29DD8E282324}" dt="2024-03-07T22:40:46.003" v="477" actId="20577"/>
        <pc:sldMkLst>
          <pc:docMk/>
          <pc:sldMk cId="1844608493" sldId="365"/>
        </pc:sldMkLst>
        <pc:spChg chg="mod">
          <ac:chgData name="melanie klutts" userId="" providerId="" clId="Web-{1AB3AF54-061B-4F7B-8844-29DD8E282324}" dt="2024-03-07T22:38:00.513" v="418" actId="20577"/>
          <ac:spMkLst>
            <pc:docMk/>
            <pc:sldMk cId="1844608493" sldId="365"/>
            <ac:spMk id="2" creationId="{5F752A53-7FCB-AC97-34C7-55543FFFDEC6}"/>
          </ac:spMkLst>
        </pc:spChg>
        <pc:spChg chg="mod">
          <ac:chgData name="melanie klutts" userId="" providerId="" clId="Web-{1AB3AF54-061B-4F7B-8844-29DD8E282324}" dt="2024-03-07T22:40:46.003" v="477" actId="20577"/>
          <ac:spMkLst>
            <pc:docMk/>
            <pc:sldMk cId="1844608493" sldId="365"/>
            <ac:spMk id="8" creationId="{10CD3101-F03D-AE1D-275E-143302D9EC44}"/>
          </ac:spMkLst>
        </pc:spChg>
        <pc:spChg chg="mod">
          <ac:chgData name="melanie klutts" userId="" providerId="" clId="Web-{1AB3AF54-061B-4F7B-8844-29DD8E282324}" dt="2024-03-07T22:38:58.421" v="474" actId="20577"/>
          <ac:spMkLst>
            <pc:docMk/>
            <pc:sldMk cId="1844608493" sldId="365"/>
            <ac:spMk id="16" creationId="{01C02158-19C0-C36E-14A1-DA09923471A5}"/>
          </ac:spMkLst>
        </pc:spChg>
        <pc:spChg chg="mod">
          <ac:chgData name="melanie klutts" userId="" providerId="" clId="Web-{1AB3AF54-061B-4F7B-8844-29DD8E282324}" dt="2024-03-07T22:38:35.217" v="463" actId="20577"/>
          <ac:spMkLst>
            <pc:docMk/>
            <pc:sldMk cId="1844608493" sldId="365"/>
            <ac:spMk id="17" creationId="{62EFCE06-1B52-B310-BD5F-FAF663F0A5B5}"/>
          </ac:spMkLst>
        </pc:spChg>
      </pc:sldChg>
      <pc:sldChg chg="modSp">
        <pc:chgData name="melanie klutts" userId="" providerId="" clId="Web-{1AB3AF54-061B-4F7B-8844-29DD8E282324}" dt="2024-03-07T22:37:06.308" v="396" actId="20577"/>
        <pc:sldMkLst>
          <pc:docMk/>
          <pc:sldMk cId="4146393977" sldId="367"/>
        </pc:sldMkLst>
        <pc:spChg chg="mod">
          <ac:chgData name="melanie klutts" userId="" providerId="" clId="Web-{1AB3AF54-061B-4F7B-8844-29DD8E282324}" dt="2024-03-07T22:35:47.070" v="350" actId="20577"/>
          <ac:spMkLst>
            <pc:docMk/>
            <pc:sldMk cId="4146393977" sldId="367"/>
            <ac:spMk id="2" creationId="{5F752A53-7FCB-AC97-34C7-55543FFFDEC6}"/>
          </ac:spMkLst>
        </pc:spChg>
        <pc:spChg chg="mod">
          <ac:chgData name="melanie klutts" userId="" providerId="" clId="Web-{1AB3AF54-061B-4F7B-8844-29DD8E282324}" dt="2024-03-07T22:37:06.308" v="396" actId="20577"/>
          <ac:spMkLst>
            <pc:docMk/>
            <pc:sldMk cId="4146393977" sldId="367"/>
            <ac:spMk id="8" creationId="{10CD3101-F03D-AE1D-275E-143302D9EC44}"/>
          </ac:spMkLst>
        </pc:spChg>
      </pc:sldChg>
      <pc:sldChg chg="modSp">
        <pc:chgData name="melanie klutts" userId="" providerId="" clId="Web-{1AB3AF54-061B-4F7B-8844-29DD8E282324}" dt="2024-03-07T22:27:10.162" v="57" actId="20577"/>
        <pc:sldMkLst>
          <pc:docMk/>
          <pc:sldMk cId="1166096525" sldId="368"/>
        </pc:sldMkLst>
        <pc:spChg chg="mod">
          <ac:chgData name="melanie klutts" userId="" providerId="" clId="Web-{1AB3AF54-061B-4F7B-8844-29DD8E282324}" dt="2024-03-07T22:27:10.162" v="57" actId="20577"/>
          <ac:spMkLst>
            <pc:docMk/>
            <pc:sldMk cId="1166096525" sldId="368"/>
            <ac:spMk id="21" creationId="{98BB5FA0-897E-5B7B-0556-7E8C773A24DB}"/>
          </ac:spMkLst>
        </pc:spChg>
      </pc:sldChg>
      <pc:sldChg chg="addSp delSp modSp">
        <pc:chgData name="melanie klutts" userId="" providerId="" clId="Web-{1AB3AF54-061B-4F7B-8844-29DD8E282324}" dt="2024-03-07T22:29:08.697" v="118" actId="14100"/>
        <pc:sldMkLst>
          <pc:docMk/>
          <pc:sldMk cId="2570563004" sldId="369"/>
        </pc:sldMkLst>
        <pc:spChg chg="mod">
          <ac:chgData name="melanie klutts" userId="" providerId="" clId="Web-{1AB3AF54-061B-4F7B-8844-29DD8E282324}" dt="2024-03-07T22:28:27.008" v="91" actId="20577"/>
          <ac:spMkLst>
            <pc:docMk/>
            <pc:sldMk cId="2570563004" sldId="369"/>
            <ac:spMk id="6" creationId="{048EB4D8-6C56-5AA0-5449-0EF922395FE6}"/>
          </ac:spMkLst>
        </pc:spChg>
        <pc:spChg chg="add del mod">
          <ac:chgData name="melanie klutts" userId="" providerId="" clId="Web-{1AB3AF54-061B-4F7B-8844-29DD8E282324}" dt="2024-03-07T22:29:08.697" v="118" actId="14100"/>
          <ac:spMkLst>
            <pc:docMk/>
            <pc:sldMk cId="2570563004" sldId="369"/>
            <ac:spMk id="7" creationId="{FB9F69CF-6F0E-FC85-51AC-FA26C1F4923F}"/>
          </ac:spMkLst>
        </pc:spChg>
        <pc:spChg chg="mod">
          <ac:chgData name="melanie klutts" userId="" providerId="" clId="Web-{1AB3AF54-061B-4F7B-8844-29DD8E282324}" dt="2024-03-07T22:28:15.008" v="83" actId="14100"/>
          <ac:spMkLst>
            <pc:docMk/>
            <pc:sldMk cId="2570563004" sldId="369"/>
            <ac:spMk id="8" creationId="{D46A90F4-685B-C860-FBBE-99A2962C1668}"/>
          </ac:spMkLst>
        </pc:spChg>
      </pc:sldChg>
      <pc:sldChg chg="modSp">
        <pc:chgData name="melanie klutts" userId="" providerId="" clId="Web-{1AB3AF54-061B-4F7B-8844-29DD8E282324}" dt="2024-03-07T22:25:13.783" v="33" actId="20577"/>
        <pc:sldMkLst>
          <pc:docMk/>
          <pc:sldMk cId="585197047" sldId="372"/>
        </pc:sldMkLst>
        <pc:spChg chg="mod">
          <ac:chgData name="melanie klutts" userId="" providerId="" clId="Web-{1AB3AF54-061B-4F7B-8844-29DD8E282324}" dt="2024-03-07T22:25:13.783" v="33" actId="20577"/>
          <ac:spMkLst>
            <pc:docMk/>
            <pc:sldMk cId="585197047" sldId="372"/>
            <ac:spMk id="2" creationId="{A891D033-8F75-75FF-B87F-FB4AB5E9CB88}"/>
          </ac:spMkLst>
        </pc:spChg>
      </pc:sldChg>
      <pc:sldChg chg="modSp">
        <pc:chgData name="melanie klutts" userId="" providerId="" clId="Web-{1AB3AF54-061B-4F7B-8844-29DD8E282324}" dt="2024-03-07T22:26:02.112" v="48" actId="20577"/>
        <pc:sldMkLst>
          <pc:docMk/>
          <pc:sldMk cId="4203381255" sldId="373"/>
        </pc:sldMkLst>
        <pc:spChg chg="mod">
          <ac:chgData name="melanie klutts" userId="" providerId="" clId="Web-{1AB3AF54-061B-4F7B-8844-29DD8E282324}" dt="2024-03-07T22:26:02.112" v="48" actId="20577"/>
          <ac:spMkLst>
            <pc:docMk/>
            <pc:sldMk cId="4203381255" sldId="373"/>
            <ac:spMk id="2" creationId="{A891D033-8F75-75FF-B87F-FB4AB5E9CB88}"/>
          </ac:spMkLst>
        </pc:spChg>
      </pc:sldChg>
      <pc:sldChg chg="modSp">
        <pc:chgData name="melanie klutts" userId="" providerId="" clId="Web-{1AB3AF54-061B-4F7B-8844-29DD8E282324}" dt="2024-03-07T22:30:24.997" v="173" actId="20577"/>
        <pc:sldMkLst>
          <pc:docMk/>
          <pc:sldMk cId="1091119783" sldId="374"/>
        </pc:sldMkLst>
        <pc:spChg chg="mod">
          <ac:chgData name="melanie klutts" userId="" providerId="" clId="Web-{1AB3AF54-061B-4F7B-8844-29DD8E282324}" dt="2024-03-07T22:30:24.997" v="173" actId="20577"/>
          <ac:spMkLst>
            <pc:docMk/>
            <pc:sldMk cId="1091119783" sldId="374"/>
            <ac:spMk id="2" creationId="{A891D033-8F75-75FF-B87F-FB4AB5E9CB88}"/>
          </ac:spMkLst>
        </pc:spChg>
      </pc:sldChg>
      <pc:sldChg chg="modSp">
        <pc:chgData name="melanie klutts" userId="" providerId="" clId="Web-{1AB3AF54-061B-4F7B-8844-29DD8E282324}" dt="2024-03-07T22:31:30.718" v="220" actId="20577"/>
        <pc:sldMkLst>
          <pc:docMk/>
          <pc:sldMk cId="3473981177" sldId="375"/>
        </pc:sldMkLst>
        <pc:spChg chg="mod">
          <ac:chgData name="melanie klutts" userId="" providerId="" clId="Web-{1AB3AF54-061B-4F7B-8844-29DD8E282324}" dt="2024-03-07T22:31:30.718" v="220" actId="20577"/>
          <ac:spMkLst>
            <pc:docMk/>
            <pc:sldMk cId="3473981177" sldId="375"/>
            <ac:spMk id="2" creationId="{A891D033-8F75-75FF-B87F-FB4AB5E9CB88}"/>
          </ac:spMkLst>
        </pc:spChg>
      </pc:sldChg>
      <pc:sldChg chg="modSp">
        <pc:chgData name="melanie klutts" userId="" providerId="" clId="Web-{1AB3AF54-061B-4F7B-8844-29DD8E282324}" dt="2024-03-07T22:34:56.194" v="325" actId="1076"/>
        <pc:sldMkLst>
          <pc:docMk/>
          <pc:sldMk cId="1848245128" sldId="376"/>
        </pc:sldMkLst>
        <pc:spChg chg="mod">
          <ac:chgData name="melanie klutts" userId="" providerId="" clId="Web-{1AB3AF54-061B-4F7B-8844-29DD8E282324}" dt="2024-03-07T22:34:56.194" v="325" actId="1076"/>
          <ac:spMkLst>
            <pc:docMk/>
            <pc:sldMk cId="1848245128" sldId="376"/>
            <ac:spMk id="2" creationId="{A891D033-8F75-75FF-B87F-FB4AB5E9CB8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3F64D3-7BE1-2B4A-BDAD-C83C00295D06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2625CE-5593-8E4D-9A73-2B3E88357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40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bird of prey hunts Mexican free-tailed bats near Bracken Cave in Texas. Image: Fin &amp; Fur Films Productions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6348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Mexican free-tailed bats live in the southern part of North America, Central America, and parts of South America.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Map Source: Bat Conservation International https://www.batcon.org/bat/tadarida-brasiliensis/ </a:t>
            </a:r>
          </a:p>
          <a:p>
            <a:endParaRPr lang="en-US" dirty="0"/>
          </a:p>
          <a:p>
            <a:r>
              <a:rPr lang="en-US" dirty="0"/>
              <a:t>Compass Rose by </a:t>
            </a:r>
            <a:r>
              <a:rPr lang="en-US" dirty="0" err="1"/>
              <a:t>imaginationlol</a:t>
            </a:r>
            <a:r>
              <a:rPr lang="en-US" dirty="0"/>
              <a:t> on </a:t>
            </a:r>
            <a:r>
              <a:rPr lang="en-US" dirty="0" err="1"/>
              <a:t>Flaticon</a:t>
            </a:r>
            <a:r>
              <a:rPr lang="en-US" dirty="0"/>
              <a:t> https://www.flaticon.com/free-icon/wind-rose_4031900?term=compass+rose&amp;page=1&amp;position=2&amp;origin=search&amp;related_id=4031900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625CE-5593-8E4D-9A73-2B3E88357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090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5222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2773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Deep in the Heart Bats of Bracken Cave </a:t>
            </a:r>
            <a:r>
              <a:rPr lang="en-US" dirty="0"/>
              <a:t>This video is also available on YouTube: https://youtu.be/H-q58Jd50Lk?si=1j1TePoUr2TrAiua The video is 4 minutes.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3732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4497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5502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Coachwhip snake captures a Mexican free-tailed bat near Bracken Cave in Texas image: Fin &amp; Fur Films Productions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5042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7205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Deep in the Heart Snakes Hunt Bats </a:t>
            </a:r>
            <a:r>
              <a:rPr lang="en-US" dirty="0"/>
              <a:t>This video is also available on YouTube: https://youtu.be/60Zf7-hLS4E?si=RmHjTr73O0oyXQCS The video is 5 minutes and 22 seconds.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61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Deep in the Heart Bats' Greatest Strength: Their Numbers </a:t>
            </a:r>
            <a:r>
              <a:rPr lang="en-US" dirty="0"/>
              <a:t>This video is also available on YouTube: https://youtu.be/Va7otBnHq_s?si=lZjAKVvxg2ujWA60 The video is 3 minutes and 50 seconds.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896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9237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2194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Icon by b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farias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CL from Noun Project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1763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 Sources: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corn earworm, moth, back_2014-06-06-15.37.55 ZS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PMax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from USGS Bee Inventory and Monitoring Lab on Flickr PDM 1.0 DEED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Corn photo by Markus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Spiske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from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Pexels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Peregrine falcon photo </a:t>
            </a:r>
            <a:r>
              <a:rPr lang="en-US" sz="1200" b="0" i="0" dirty="0">
                <a:solidFill>
                  <a:srgbClr val="000000"/>
                </a:solidFill>
                <a:effectLst/>
              </a:rPr>
              <a:t>by Frank Cone from </a:t>
            </a:r>
            <a:r>
              <a:rPr lang="en-US" sz="1200" b="0" i="0" dirty="0" err="1">
                <a:solidFill>
                  <a:srgbClr val="000000"/>
                </a:solidFill>
                <a:effectLst/>
              </a:rPr>
              <a:t>Pexels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 pitchFamily="2" charset="-78"/>
              <a:ea typeface="+mn-ea"/>
              <a:cs typeface="Avenir Book" panose="02000503020000020003" pitchFamily="2" charset="-7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906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Mexican free-tailed bat image: Bat Conservation International 106653-19-2508x1260 https://www.batcon.org/bat/tadarida-brasiliensis/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407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Mexican free-tailed bat image: Fin &amp; Fur Films Productions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131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Mexican free-tailed bat image: Fin &amp; Fur Films Productions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751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Mexican free-tailed bat image: Fin &amp; Fur Films Productions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33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Mexican free-tailed bat image: Fin &amp; Fur Films Productions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9184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663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Sources:</a:t>
            </a:r>
          </a:p>
          <a:p>
            <a:r>
              <a:rPr lang="en-US" dirty="0" err="1"/>
              <a:t>Tadarida</a:t>
            </a:r>
            <a:r>
              <a:rPr lang="en-US" dirty="0"/>
              <a:t> </a:t>
            </a:r>
            <a:r>
              <a:rPr lang="en-US" dirty="0" err="1"/>
              <a:t>brasiliensis</a:t>
            </a:r>
            <a:r>
              <a:rPr lang="en-US" dirty="0"/>
              <a:t> </a:t>
            </a:r>
            <a:r>
              <a:rPr lang="en-US" dirty="0" err="1"/>
              <a:t>brasiliensis</a:t>
            </a:r>
            <a:r>
              <a:rPr lang="en-US" dirty="0"/>
              <a:t> (Subspecies of Mexican Free-tailed Bat) </a:t>
            </a:r>
            <a:r>
              <a:rPr lang="fr-FR" dirty="0"/>
              <a:t>by Alcide Dessalines. Public Domain, https://commons.wikimedia.org/w/index.php?curid=20018017</a:t>
            </a:r>
            <a:endParaRPr lang="en-US" dirty="0"/>
          </a:p>
          <a:p>
            <a:endParaRPr lang="en-US" dirty="0"/>
          </a:p>
          <a:p>
            <a:r>
              <a:rPr lang="en-US" dirty="0"/>
              <a:t>Thumbless Bat by </a:t>
            </a:r>
            <a:r>
              <a:rPr lang="en-US" dirty="0" err="1"/>
              <a:t>G.H.Ford</a:t>
            </a:r>
            <a:r>
              <a:rPr lang="en-US" dirty="0"/>
              <a:t> - Proceedings of the Zoological Society of London (vol. 1856, plate Mammalia XLII), Public Domain, https://commons.wikimedia.org/w/index.php?curid=60271758</a:t>
            </a:r>
          </a:p>
          <a:p>
            <a:endParaRPr lang="en-US" dirty="0"/>
          </a:p>
          <a:p>
            <a:r>
              <a:rPr lang="en-US" dirty="0"/>
              <a:t>New Zealand long-tailed bat </a:t>
            </a:r>
            <a:r>
              <a:rPr lang="en-US" dirty="0" err="1"/>
              <a:t>Scotophilus</a:t>
            </a:r>
            <a:r>
              <a:rPr lang="en-US" dirty="0"/>
              <a:t> </a:t>
            </a:r>
            <a:r>
              <a:rPr lang="en-US" dirty="0" err="1"/>
              <a:t>tuberculatus</a:t>
            </a:r>
            <a:r>
              <a:rPr lang="en-US" dirty="0"/>
              <a:t> By GH Ford - Proceedings of the Zoological Society of London 1857 (web), Public Domain, https://commons.wikimedia.org/w/index.php?curid=15263264</a:t>
            </a:r>
          </a:p>
          <a:p>
            <a:endParaRPr lang="en-US" dirty="0"/>
          </a:p>
          <a:p>
            <a:r>
              <a:rPr lang="en-US" dirty="0" err="1"/>
              <a:t>Lophostoma</a:t>
            </a:r>
            <a:r>
              <a:rPr lang="en-US" dirty="0"/>
              <a:t> </a:t>
            </a:r>
            <a:r>
              <a:rPr lang="en-US" dirty="0" err="1"/>
              <a:t>silvicolum</a:t>
            </a:r>
            <a:r>
              <a:rPr lang="en-US" dirty="0"/>
              <a:t> (White-throated Round-eared Bat) b</a:t>
            </a:r>
            <a:r>
              <a:rPr lang="fr-FR" dirty="0"/>
              <a:t>y Alcide </a:t>
            </a:r>
            <a:r>
              <a:rPr lang="fr-FR" dirty="0" err="1"/>
              <a:t>Dessaline</a:t>
            </a:r>
            <a:r>
              <a:rPr lang="fr-FR" dirty="0"/>
              <a:t>. Public Domain, https://commons.wikimedia.org/w/index.php?curid=20017135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625CE-5593-8E4D-9A73-2B3E88357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358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B738B-4AD2-AC49-8C56-AE87616CF3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47B34C-060E-844C-A9BC-6B046927AB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39ECA-FF9C-F54C-A590-31C5B7D7E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4A3BF-0ADE-7244-894E-0D844CAC6474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EBE62C-EEC4-5244-A80A-A295C0963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E5961-8649-FD46-AB2D-97ED165DB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B630A-2653-EC4F-AB8A-4B6DD37A9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55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12E73-8403-1943-A39D-27902EC07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3302AA-D465-674B-8120-3297746B6E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48C3-2FD7-D64A-9ADC-0B9973947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4A3BF-0ADE-7244-894E-0D844CAC6474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DD347-6B71-DF40-AFE4-8B16A2AE0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7159C-08D1-6D45-92D6-A8B780D3A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B630A-2653-EC4F-AB8A-4B6DD37A9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229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5105E6-D01B-D845-AF56-6E1C30BD77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3D35A2-0C02-5C43-8B79-A8F063B297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21908-8311-804F-9A14-D2FE5D27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4A3BF-0ADE-7244-894E-0D844CAC6474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01C48-1341-9148-ACA3-373D7439C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51A6C-5C03-4B4A-B032-E36644BE4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B630A-2653-EC4F-AB8A-4B6DD37A9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096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7B188-9AEA-CA49-9F06-5BECC7215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E22EF-ADA4-DE40-9D03-FD7466E5A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C2777-2497-B149-B13C-2A35542BB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4A3BF-0ADE-7244-894E-0D844CAC6474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C96D0-46D2-424C-8F78-03766BB26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9649E-42EF-DD4A-A279-C3D2429B1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B630A-2653-EC4F-AB8A-4B6DD37A9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091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265C9-3088-FF4E-8C3F-B38F51F6C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1B3516-DE1E-1845-A507-F5EDCC8488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F002FC-40A3-A84C-9153-72B2C6286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4A3BF-0ADE-7244-894E-0D844CAC6474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9F915F-8463-CD4F-BAC0-EB9937C14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A32BD-219F-8749-8FED-1F9B96D7B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B630A-2653-EC4F-AB8A-4B6DD37A9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505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971DC-B640-C54D-B0F7-95D82DE23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72264-47D7-D848-83AF-BDCFCC459C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092EB1-CA50-B249-9EA6-E6E037739C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607AE9-6416-C140-B234-AF6621402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4A3BF-0ADE-7244-894E-0D844CAC6474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DFCEAA-BAA2-194D-8DC4-FD97144E6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F1952F-9929-B84C-B38F-4ECD0A2CE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B630A-2653-EC4F-AB8A-4B6DD37A9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5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420C8-A3B7-D341-B1B2-BE7546D40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736EB3-DDD3-E74E-BB0D-80046E1207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070B46-6ABB-984B-9E0B-43943FEB3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2A77C9-B69A-3A44-A313-02196B0FAA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113A50-BDE1-FF42-84F4-18F8AE423B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A841DA-35A6-9C4D-99E4-F66420780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4A3BF-0ADE-7244-894E-0D844CAC6474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52625-F504-F644-9930-0690F5103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8287B8-CE80-0B41-840F-719F53400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B630A-2653-EC4F-AB8A-4B6DD37A9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77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918D5-6E5B-9B47-A67B-3FCAE808A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696EE0-43F2-9949-881C-B4D716383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4A3BF-0ADE-7244-894E-0D844CAC6474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A7E648-719D-8D4D-96AD-24AF99AFF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C4912D-1011-1748-AC24-150A238A1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B630A-2653-EC4F-AB8A-4B6DD37A9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931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3D9B07-B04B-E14C-A91A-3C4E9F052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4A3BF-0ADE-7244-894E-0D844CAC6474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F96A77-28F9-374A-A456-48AB7DFA8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DCD6CA-9C60-A74D-88D4-063A54AC6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B630A-2653-EC4F-AB8A-4B6DD37A9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429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D54B4-8ACD-414B-B081-0A537E05C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5F13C-AB39-A84D-B5F4-D1AFBBE80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B9A1FD-DE25-9C4D-90FC-56D99C0D70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356E97-09E7-AA4E-91E6-C8C879A42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4A3BF-0ADE-7244-894E-0D844CAC6474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3AD35D-6536-A942-BA3D-B1944801C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14D57F-7C7A-2C40-8A35-5F4440031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B630A-2653-EC4F-AB8A-4B6DD37A9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346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FB8AD-E920-9247-BE97-EDA648D85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ACD274-2DC8-BD42-A2F6-6BE8338F36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B4EDEA-494C-9345-820E-BEF3747349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E3EE7A-D3CB-D541-BFE2-FA50BE442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4A3BF-0ADE-7244-894E-0D844CAC6474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3F983-5CCD-0449-8594-F94301F7C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747437-B284-1E4F-BF3E-00888DCC1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B630A-2653-EC4F-AB8A-4B6DD37A9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43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8FF054-7046-FD43-80C8-778995E39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41050-ACDF-FF4C-A74B-70396034C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234D3-CD60-BC4E-87D9-B968B3CD9E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4A3BF-0ADE-7244-894E-0D844CAC6474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3A75F-EE02-0A41-B0E5-48018249A3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0FB06-44A1-3945-B018-64A68D0DBF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B630A-2653-EC4F-AB8A-4B6DD37A9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660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H-q58Jd50Lk?feature=oembed" TargetMode="Externa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60Zf7-hLS4E?feature=oembed" TargetMode="Externa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Va7otBnHq_s?feature=oembed" TargetMode="Externa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3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19B573-8408-4BD5-B772-A2F4AB450E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867" r="12867"/>
          <a:stretch/>
        </p:blipFill>
        <p:spPr>
          <a:xfrm>
            <a:off x="4552188" y="10"/>
            <a:ext cx="76398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C7CE53-EEE5-B44A-A5D3-A4ED7F2E9C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1029" y="4622701"/>
            <a:ext cx="6586521" cy="120814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latin typeface="Gotham" pitchFamily="50" charset="0"/>
              </a:rPr>
              <a:t>Murciélagos</a:t>
            </a:r>
            <a:r>
              <a:rPr lang="en-US" sz="2800" dirty="0">
                <a:latin typeface="Gotham" pitchFamily="50" charset="0"/>
              </a:rPr>
              <a:t> </a:t>
            </a:r>
            <a:r>
              <a:rPr lang="en-US" sz="2800" dirty="0" err="1">
                <a:latin typeface="Gotham" pitchFamily="50" charset="0"/>
                <a:ea typeface="+mn-lt"/>
                <a:cs typeface="+mn-lt"/>
              </a:rPr>
              <a:t>mexicanos</a:t>
            </a:r>
            <a:r>
              <a:rPr lang="en-US" sz="2800" dirty="0">
                <a:latin typeface="Gotham" pitchFamily="50" charset="0"/>
                <a:ea typeface="+mn-lt"/>
                <a:cs typeface="+mn-lt"/>
              </a:rPr>
              <a:t> </a:t>
            </a:r>
            <a:br>
              <a:rPr lang="en-US" sz="2800" dirty="0">
                <a:latin typeface="Gotham" pitchFamily="50" charset="0"/>
                <a:ea typeface="+mn-lt"/>
                <a:cs typeface="+mn-lt"/>
              </a:rPr>
            </a:br>
            <a:r>
              <a:rPr lang="en-US" sz="2800" dirty="0">
                <a:latin typeface="Gotham" pitchFamily="50" charset="0"/>
              </a:rPr>
              <a:t>de cola libre 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Gotham"/>
              </a:rPr>
              <a:t>Grados 3 - 5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Gotham"/>
                <a:ea typeface="Calibri" panose="020F0502020204030204" pitchFamily="34" charset="0"/>
                <a:cs typeface="Times New Roman"/>
              </a:rPr>
              <a:t>Cadenas </a:t>
            </a:r>
            <a:r>
              <a:rPr lang="en-US" sz="2800" b="1" dirty="0">
                <a:effectLst/>
                <a:latin typeface="Gotham"/>
                <a:ea typeface="Calibri" panose="020F0502020204030204" pitchFamily="34" charset="0"/>
                <a:cs typeface="Times New Roman"/>
              </a:rPr>
              <a:t>&amp; </a:t>
            </a:r>
            <a:r>
              <a:rPr lang="en-US" sz="2800" b="1" dirty="0">
                <a:latin typeface="Gotham"/>
                <a:ea typeface="Calibri" panose="020F0502020204030204" pitchFamily="34" charset="0"/>
                <a:cs typeface="Times New Roman"/>
              </a:rPr>
              <a:t>Redes </a:t>
            </a:r>
            <a:r>
              <a:rPr lang="en-US" sz="2800" b="1" dirty="0" err="1">
                <a:latin typeface="Gotham"/>
                <a:ea typeface="Calibri" panose="020F0502020204030204" pitchFamily="34" charset="0"/>
                <a:cs typeface="Times New Roman"/>
              </a:rPr>
              <a:t>Alimenticias</a:t>
            </a:r>
            <a:endParaRPr lang="en-US" sz="2800" dirty="0">
              <a:latin typeface="Gotham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73F99B-C754-4154-8ACE-771F71A8B7FE}"/>
              </a:ext>
            </a:extLst>
          </p:cNvPr>
          <p:cNvSpPr txBox="1"/>
          <p:nvPr/>
        </p:nvSpPr>
        <p:spPr>
          <a:xfrm>
            <a:off x="348916" y="560492"/>
            <a:ext cx="1383631" cy="2766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636B7E8F-A0FC-45EC-9CBC-26FA9C2EB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3394" y="-57493"/>
            <a:ext cx="7532370" cy="27495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08A2A6-CA88-D822-CFFC-122A13EA5190}"/>
              </a:ext>
            </a:extLst>
          </p:cNvPr>
          <p:cNvSpPr txBox="1"/>
          <p:nvPr/>
        </p:nvSpPr>
        <p:spPr>
          <a:xfrm>
            <a:off x="4919827" y="6580991"/>
            <a:ext cx="7272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/>
              <a:t>Image: Fin &amp; Fur Films Productions </a:t>
            </a:r>
          </a:p>
        </p:txBody>
      </p:sp>
    </p:spTree>
    <p:extLst>
      <p:ext uri="{BB962C8B-B14F-4D97-AF65-F5344CB8AC3E}">
        <p14:creationId xmlns:p14="http://schemas.microsoft.com/office/powerpoint/2010/main" val="8258416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the world&#10;&#10;Description automatically generated">
            <a:extLst>
              <a:ext uri="{FF2B5EF4-FFF2-40B4-BE49-F238E27FC236}">
                <a16:creationId xmlns:a16="http://schemas.microsoft.com/office/drawing/2014/main" id="{6D1932B6-5196-BC43-3B99-DA95D19AA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7863" y="0"/>
            <a:ext cx="8434137" cy="68661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3DE9FC-1383-AF51-0706-E636EA7511E4}"/>
              </a:ext>
            </a:extLst>
          </p:cNvPr>
          <p:cNvSpPr/>
          <p:nvPr/>
        </p:nvSpPr>
        <p:spPr>
          <a:xfrm>
            <a:off x="326523" y="5426242"/>
            <a:ext cx="336884" cy="312821"/>
          </a:xfrm>
          <a:prstGeom prst="rect">
            <a:avLst/>
          </a:prstGeom>
          <a:solidFill>
            <a:srgbClr val="F74A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8EB4D8-6C56-5AA0-5449-0EF922395FE6}"/>
              </a:ext>
            </a:extLst>
          </p:cNvPr>
          <p:cNvSpPr txBox="1"/>
          <p:nvPr/>
        </p:nvSpPr>
        <p:spPr>
          <a:xfrm>
            <a:off x="120316" y="4870851"/>
            <a:ext cx="2159117" cy="4770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2500" dirty="0">
                <a:solidFill>
                  <a:prstClr val="black"/>
                </a:solidFill>
                <a:latin typeface="Gotham"/>
              </a:rPr>
              <a:t>Clave del </a:t>
            </a:r>
            <a:r>
              <a:rPr lang="en-US" sz="2500" dirty="0" err="1">
                <a:solidFill>
                  <a:prstClr val="black"/>
                </a:solidFill>
                <a:latin typeface="Gotham"/>
              </a:rPr>
              <a:t>mapa</a:t>
            </a:r>
            <a:endParaRPr kumimoji="0" lang="en-US" sz="25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" pitchFamily="50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9F69CF-6F0E-FC85-51AC-FA26C1F4923F}"/>
              </a:ext>
            </a:extLst>
          </p:cNvPr>
          <p:cNvSpPr txBox="1"/>
          <p:nvPr/>
        </p:nvSpPr>
        <p:spPr>
          <a:xfrm>
            <a:off x="661069" y="5353557"/>
            <a:ext cx="3049334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2200" dirty="0">
                <a:solidFill>
                  <a:prstClr val="black"/>
                </a:solidFill>
                <a:latin typeface="Avenir Book"/>
              </a:rPr>
              <a:t>Los </a:t>
            </a:r>
            <a:r>
              <a:rPr lang="en-US" sz="2200" dirty="0" err="1">
                <a:solidFill>
                  <a:prstClr val="black"/>
                </a:solidFill>
                <a:latin typeface="Avenir Book"/>
              </a:rPr>
              <a:t>murciélagos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venir Book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venir Book"/>
                <a:cs typeface="Avenir Book"/>
              </a:rPr>
              <a:t>mexicanos</a:t>
            </a:r>
            <a:r>
              <a:rPr lang="en-US" sz="2200" dirty="0">
                <a:solidFill>
                  <a:prstClr val="black"/>
                </a:solidFill>
                <a:latin typeface="Avenir Book"/>
                <a:cs typeface="Avenir Book"/>
              </a:rPr>
              <a:t> de cola libre </a:t>
            </a:r>
            <a:r>
              <a:rPr lang="en-US" sz="2200" dirty="0" err="1">
                <a:solidFill>
                  <a:prstClr val="black"/>
                </a:solidFill>
                <a:latin typeface="Avenir Book"/>
                <a:cs typeface="Avenir Book"/>
              </a:rPr>
              <a:t>viven</a:t>
            </a:r>
            <a:r>
              <a:rPr lang="en-US" sz="2200" dirty="0">
                <a:solidFill>
                  <a:prstClr val="black"/>
                </a:solidFill>
                <a:latin typeface="Avenir Book"/>
                <a:cs typeface="Avenir Book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venir Book"/>
                <a:cs typeface="Avenir Book"/>
              </a:rPr>
              <a:t>aquí</a:t>
            </a:r>
            <a:r>
              <a:rPr lang="en-US" sz="2200" dirty="0">
                <a:solidFill>
                  <a:prstClr val="black"/>
                </a:solidFill>
                <a:latin typeface="Avenir Book"/>
                <a:cs typeface="Avenir Book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/>
              <a:cs typeface="Avenir Book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6A90F4-685B-C860-FBBE-99A2962C1668}"/>
              </a:ext>
            </a:extLst>
          </p:cNvPr>
          <p:cNvSpPr txBox="1"/>
          <p:nvPr/>
        </p:nvSpPr>
        <p:spPr>
          <a:xfrm>
            <a:off x="0" y="1028743"/>
            <a:ext cx="3759105" cy="32316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3400" dirty="0">
                <a:solidFill>
                  <a:prstClr val="black"/>
                </a:solidFill>
                <a:latin typeface="Gotham"/>
              </a:rPr>
              <a:t>¿Viven </a:t>
            </a:r>
            <a:r>
              <a:rPr lang="en-US" sz="3400" dirty="0" err="1">
                <a:solidFill>
                  <a:prstClr val="black"/>
                </a:solidFill>
                <a:latin typeface="Gotham"/>
              </a:rPr>
              <a:t>los</a:t>
            </a:r>
            <a:r>
              <a:rPr lang="en-US" sz="3400" dirty="0">
                <a:solidFill>
                  <a:prstClr val="black"/>
                </a:solidFill>
                <a:latin typeface="Gotham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Gotham"/>
              </a:rPr>
              <a:t>murciélagos</a:t>
            </a:r>
            <a:r>
              <a:rPr lang="en-US" sz="3400" dirty="0">
                <a:solidFill>
                  <a:prstClr val="black"/>
                </a:solidFill>
                <a:latin typeface="Gotham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Gotham"/>
              </a:rPr>
              <a:t>mexicanos</a:t>
            </a:r>
            <a:r>
              <a:rPr lang="en-US" sz="3400" dirty="0">
                <a:solidFill>
                  <a:prstClr val="black"/>
                </a:solidFill>
                <a:latin typeface="Gotham"/>
              </a:rPr>
              <a:t> de cola libre </a:t>
            </a:r>
            <a:r>
              <a:rPr lang="en-US" sz="3400" dirty="0" err="1">
                <a:solidFill>
                  <a:prstClr val="black"/>
                </a:solidFill>
                <a:latin typeface="Gotham"/>
              </a:rPr>
              <a:t>en</a:t>
            </a:r>
            <a:r>
              <a:rPr lang="en-US" sz="3400" dirty="0">
                <a:solidFill>
                  <a:prstClr val="black"/>
                </a:solidFill>
                <a:latin typeface="Gotham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Gotham"/>
              </a:rPr>
              <a:t>tu</a:t>
            </a:r>
            <a:r>
              <a:rPr lang="en-US" sz="3400" dirty="0">
                <a:solidFill>
                  <a:prstClr val="black"/>
                </a:solidFill>
                <a:latin typeface="Gotham"/>
              </a:rPr>
              <a:t> zona de residencia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/>
              </a:rPr>
              <a:t>?</a:t>
            </a:r>
            <a:r>
              <a:rPr lang="en-US" sz="3400" dirty="0">
                <a:solidFill>
                  <a:prstClr val="black"/>
                </a:solidFill>
                <a:latin typeface="Gotham"/>
              </a:rPr>
              <a:t> 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" pitchFamily="50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122F6-B1E8-6113-7339-DC2638B77D6C}"/>
              </a:ext>
            </a:extLst>
          </p:cNvPr>
          <p:cNvSpPr txBox="1"/>
          <p:nvPr/>
        </p:nvSpPr>
        <p:spPr>
          <a:xfrm>
            <a:off x="6096001" y="2857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-78"/>
                <a:ea typeface="+mn-ea"/>
                <a:cs typeface="Avenir Book" panose="02000503020000020003" pitchFamily="2" charset="-78"/>
              </a:rPr>
              <a:t>Map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-78"/>
                <a:ea typeface="+mn-ea"/>
                <a:cs typeface="Avenir Book" panose="02000503020000020003" pitchFamily="2" charset="-78"/>
              </a:rPr>
              <a:t>: Bat Conservation International https://www.batcon.org/bat/tadarida-brasiliensis/ </a:t>
            </a:r>
          </a:p>
        </p:txBody>
      </p: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827432E-AEE7-5C22-EF22-A32056CF0C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18"/>
          <a:stretch/>
        </p:blipFill>
        <p:spPr>
          <a:xfrm>
            <a:off x="3931265" y="5640441"/>
            <a:ext cx="934761" cy="1194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CF8662-0351-24AE-38E9-4DAB6EEC9960}"/>
              </a:ext>
            </a:extLst>
          </p:cNvPr>
          <p:cNvSpPr txBox="1"/>
          <p:nvPr/>
        </p:nvSpPr>
        <p:spPr>
          <a:xfrm>
            <a:off x="3710403" y="6110606"/>
            <a:ext cx="3014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Gotham" pitchFamily="50" charset="0"/>
                <a:cs typeface="Arial" panose="020B0604020202020204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570563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4E4A38-63F6-9243-8C81-B4E4E3D43419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34EB8D-5900-AB4E-86BF-52C45DC04B38}"/>
              </a:ext>
            </a:extLst>
          </p:cNvPr>
          <p:cNvCxnSpPr>
            <a:cxnSpLocks/>
          </p:cNvCxnSpPr>
          <p:nvPr/>
        </p:nvCxnSpPr>
        <p:spPr>
          <a:xfrm>
            <a:off x="0" y="685800"/>
            <a:ext cx="11353800" cy="0"/>
          </a:xfrm>
          <a:prstGeom prst="line">
            <a:avLst/>
          </a:prstGeom>
          <a:ln w="28575">
            <a:solidFill>
              <a:srgbClr val="151C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43A9786-479A-A545-A8BB-B994A8A84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56" y="-307957"/>
            <a:ext cx="3541986" cy="1285609"/>
          </a:xfrm>
          <a:prstGeom prst="rect">
            <a:avLst/>
          </a:prstGeom>
        </p:spPr>
      </p:pic>
      <p:pic>
        <p:nvPicPr>
          <p:cNvPr id="3" name="Picture 2" descr="A bat with wings in the air&#10;&#10;Description automatically generated">
            <a:extLst>
              <a:ext uri="{FF2B5EF4-FFF2-40B4-BE49-F238E27FC236}">
                <a16:creationId xmlns:a16="http://schemas.microsoft.com/office/drawing/2014/main" id="{43487572-3144-C585-7A61-9FBA21603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497" b="2195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91D033-8F75-75FF-B87F-FB4AB5E9CB88}"/>
              </a:ext>
            </a:extLst>
          </p:cNvPr>
          <p:cNvSpPr txBox="1"/>
          <p:nvPr/>
        </p:nvSpPr>
        <p:spPr>
          <a:xfrm>
            <a:off x="0" y="729223"/>
            <a:ext cx="12192000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000" b="1" dirty="0">
                <a:solidFill>
                  <a:srgbClr val="000000"/>
                </a:solidFill>
                <a:latin typeface="Gotham"/>
              </a:rPr>
              <a:t>¿Crees que </a:t>
            </a:r>
            <a:r>
              <a:rPr lang="en-US" sz="3000" b="1" dirty="0" err="1">
                <a:solidFill>
                  <a:srgbClr val="000000"/>
                </a:solidFill>
                <a:latin typeface="Gotham"/>
              </a:rPr>
              <a:t>los</a:t>
            </a:r>
            <a:r>
              <a:rPr lang="en-US" sz="3000" b="1" dirty="0">
                <a:solidFill>
                  <a:srgbClr val="000000"/>
                </a:solidFill>
                <a:latin typeface="Gotham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Gotham"/>
              </a:rPr>
              <a:t>murciélagos</a:t>
            </a:r>
            <a:r>
              <a:rPr lang="en-US" sz="3000" b="1" dirty="0">
                <a:solidFill>
                  <a:srgbClr val="000000"/>
                </a:solidFill>
                <a:latin typeface="Gotham"/>
              </a:rPr>
              <a:t> son </a:t>
            </a:r>
            <a:r>
              <a:rPr lang="en-US" sz="3000" b="1" dirty="0" err="1">
                <a:solidFill>
                  <a:srgbClr val="000000"/>
                </a:solidFill>
                <a:latin typeface="Gotham"/>
              </a:rPr>
              <a:t>animales</a:t>
            </a:r>
            <a:r>
              <a:rPr lang="en-US" sz="3000" b="1" i="0" dirty="0">
                <a:solidFill>
                  <a:srgbClr val="000000"/>
                </a:solidFill>
                <a:effectLst/>
                <a:latin typeface="Gotham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Gotham"/>
              </a:rPr>
              <a:t>importantes</a:t>
            </a:r>
            <a:r>
              <a:rPr lang="en-US" sz="3000" b="1" dirty="0">
                <a:solidFill>
                  <a:srgbClr val="000000"/>
                </a:solidFill>
                <a:latin typeface="Gotham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Gotham"/>
              </a:rPr>
              <a:t>en</a:t>
            </a:r>
            <a:r>
              <a:rPr lang="en-US" sz="3000" b="1" dirty="0">
                <a:solidFill>
                  <a:srgbClr val="000000"/>
                </a:solidFill>
                <a:latin typeface="Gotham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Gotham"/>
              </a:rPr>
              <a:t>nuestro</a:t>
            </a:r>
            <a:r>
              <a:rPr lang="en-US" sz="3000" b="1" dirty="0">
                <a:solidFill>
                  <a:srgbClr val="000000"/>
                </a:solidFill>
                <a:latin typeface="Gotham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Gotham"/>
              </a:rPr>
              <a:t>ecosistema</a:t>
            </a:r>
            <a:r>
              <a:rPr lang="en-US" sz="3000" b="1" dirty="0">
                <a:solidFill>
                  <a:srgbClr val="000000"/>
                </a:solidFill>
                <a:latin typeface="Gotham"/>
              </a:rPr>
              <a:t> </a:t>
            </a:r>
            <a:r>
              <a:rPr lang="en-US" sz="3000" b="1" i="0" dirty="0">
                <a:solidFill>
                  <a:srgbClr val="000000"/>
                </a:solidFill>
                <a:effectLst/>
                <a:latin typeface="Gotham"/>
              </a:rPr>
              <a:t>?</a:t>
            </a:r>
            <a:endParaRPr lang="en-US" sz="3000" dirty="0">
              <a:latin typeface="Gotham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10036BA-3CC1-3FFC-7490-E25ADF787E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4367206"/>
              </p:ext>
            </p:extLst>
          </p:nvPr>
        </p:nvGraphicFramePr>
        <p:xfrm>
          <a:off x="245678" y="1812419"/>
          <a:ext cx="11700644" cy="417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50322">
                  <a:extLst>
                    <a:ext uri="{9D8B030D-6E8A-4147-A177-3AD203B41FA5}">
                      <a16:colId xmlns:a16="http://schemas.microsoft.com/office/drawing/2014/main" val="1323522616"/>
                    </a:ext>
                  </a:extLst>
                </a:gridCol>
                <a:gridCol w="5850322">
                  <a:extLst>
                    <a:ext uri="{9D8B030D-6E8A-4147-A177-3AD203B41FA5}">
                      <a16:colId xmlns:a16="http://schemas.microsoft.com/office/drawing/2014/main" val="763881981"/>
                    </a:ext>
                  </a:extLst>
                </a:gridCol>
              </a:tblGrid>
              <a:tr h="49271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Gotham"/>
                        </a:rPr>
                        <a:t>¿Por </a:t>
                      </a:r>
                      <a:r>
                        <a:rPr lang="en-US" sz="3000" dirty="0" err="1">
                          <a:latin typeface="Gotham"/>
                        </a:rPr>
                        <a:t>qué</a:t>
                      </a:r>
                      <a:r>
                        <a:rPr lang="en-US" sz="3000" dirty="0">
                          <a:latin typeface="Gotham"/>
                        </a:rPr>
                        <a:t>?</a:t>
                      </a:r>
                      <a:endParaRPr lang="en-US" sz="3000" dirty="0">
                        <a:latin typeface="Gotham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Gotham"/>
                        </a:rPr>
                        <a:t>¿Por </a:t>
                      </a:r>
                      <a:r>
                        <a:rPr lang="en-US" sz="3000" dirty="0" err="1">
                          <a:latin typeface="Gotham"/>
                        </a:rPr>
                        <a:t>qué</a:t>
                      </a:r>
                      <a:r>
                        <a:rPr lang="en-US" sz="3000" dirty="0">
                          <a:latin typeface="Gotham"/>
                        </a:rPr>
                        <a:t> no? </a:t>
                      </a:r>
                      <a:endParaRPr lang="en-US" sz="3000" dirty="0">
                        <a:latin typeface="Gotham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9730194"/>
                  </a:ext>
                </a:extLst>
              </a:tr>
              <a:tr h="492715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8257322"/>
                  </a:ext>
                </a:extLst>
              </a:tr>
              <a:tr h="492715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3748706"/>
                  </a:ext>
                </a:extLst>
              </a:tr>
              <a:tr h="492715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8222827"/>
                  </a:ext>
                </a:extLst>
              </a:tr>
              <a:tr h="492715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7825652"/>
                  </a:ext>
                </a:extLst>
              </a:tr>
              <a:tr h="492715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1658810"/>
                  </a:ext>
                </a:extLst>
              </a:tr>
              <a:tr h="492715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9855969"/>
                  </a:ext>
                </a:extLst>
              </a:tr>
              <a:tr h="492715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630630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BDB8EE9-DB94-E552-A2BB-5F9430D61A22}"/>
              </a:ext>
            </a:extLst>
          </p:cNvPr>
          <p:cNvSpPr txBox="1"/>
          <p:nvPr/>
        </p:nvSpPr>
        <p:spPr>
          <a:xfrm>
            <a:off x="5550947" y="6330434"/>
            <a:ext cx="5802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pc="250" dirty="0">
                <a:solidFill>
                  <a:schemeClr val="bg1"/>
                </a:solidFill>
                <a:latin typeface="MrEavesModOT" panose="020B0603060502020202" pitchFamily="34" charset="77"/>
              </a:rPr>
              <a:t>MURCIÉLAGOS MEXICANOS DE COLA LIBRE</a:t>
            </a:r>
            <a:endParaRPr lang="en-US" b="1" spc="250" dirty="0">
              <a:solidFill>
                <a:schemeClr val="bg1"/>
              </a:solidFill>
              <a:latin typeface="MrEavesModOT" panose="020B0603060502020202" pitchFamily="34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2F21A6-C3ED-BB65-D1E8-49F260726983}"/>
              </a:ext>
            </a:extLst>
          </p:cNvPr>
          <p:cNvSpPr txBox="1"/>
          <p:nvPr/>
        </p:nvSpPr>
        <p:spPr>
          <a:xfrm>
            <a:off x="11107420" y="267881"/>
            <a:ext cx="118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venir Book" panose="02000503020000020003" pitchFamily="2" charset="-78"/>
                <a:cs typeface="Avenir Book" panose="02000503020000020003" pitchFamily="2" charset="-78"/>
              </a:rPr>
              <a:t>Tabla</a:t>
            </a:r>
            <a:r>
              <a:rPr lang="en-US" dirty="0">
                <a:latin typeface="Avenir Book" panose="02000503020000020003" pitchFamily="2" charset="-78"/>
                <a:cs typeface="Avenir Book" panose="02000503020000020003" pitchFamily="2" charset="-78"/>
              </a:rPr>
              <a:t> 1 </a:t>
            </a:r>
          </a:p>
        </p:txBody>
      </p:sp>
    </p:spTree>
    <p:extLst>
      <p:ext uri="{BB962C8B-B14F-4D97-AF65-F5344CB8AC3E}">
        <p14:creationId xmlns:p14="http://schemas.microsoft.com/office/powerpoint/2010/main" val="1031181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4E4A38-63F6-9243-8C81-B4E4E3D43419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34EB8D-5900-AB4E-86BF-52C45DC04B38}"/>
              </a:ext>
            </a:extLst>
          </p:cNvPr>
          <p:cNvCxnSpPr>
            <a:cxnSpLocks/>
          </p:cNvCxnSpPr>
          <p:nvPr/>
        </p:nvCxnSpPr>
        <p:spPr>
          <a:xfrm>
            <a:off x="0" y="685800"/>
            <a:ext cx="11353800" cy="0"/>
          </a:xfrm>
          <a:prstGeom prst="line">
            <a:avLst/>
          </a:prstGeom>
          <a:ln w="28575">
            <a:solidFill>
              <a:srgbClr val="151C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43A9786-479A-A545-A8BB-B994A8A84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56" y="-307957"/>
            <a:ext cx="3541986" cy="1285609"/>
          </a:xfrm>
          <a:prstGeom prst="rect">
            <a:avLst/>
          </a:prstGeom>
        </p:spPr>
      </p:pic>
      <p:pic>
        <p:nvPicPr>
          <p:cNvPr id="3" name="Picture 2" descr="A bat with wings in the air&#10;&#10;Description automatically generated">
            <a:extLst>
              <a:ext uri="{FF2B5EF4-FFF2-40B4-BE49-F238E27FC236}">
                <a16:creationId xmlns:a16="http://schemas.microsoft.com/office/drawing/2014/main" id="{43487572-3144-C585-7A61-9FBA21603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497" b="2195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91D033-8F75-75FF-B87F-FB4AB5E9CB88}"/>
              </a:ext>
            </a:extLst>
          </p:cNvPr>
          <p:cNvSpPr txBox="1"/>
          <p:nvPr/>
        </p:nvSpPr>
        <p:spPr>
          <a:xfrm>
            <a:off x="0" y="2367523"/>
            <a:ext cx="12192000" cy="17851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000" b="1" dirty="0" err="1">
                <a:solidFill>
                  <a:srgbClr val="000000"/>
                </a:solidFill>
                <a:latin typeface="Gotham"/>
              </a:rPr>
              <a:t>Explorar</a:t>
            </a:r>
            <a:r>
              <a:rPr lang="en-US" sz="8000" b="1" dirty="0">
                <a:solidFill>
                  <a:srgbClr val="000000"/>
                </a:solidFill>
                <a:latin typeface="Gotham"/>
              </a:rPr>
              <a:t> 2</a:t>
            </a:r>
          </a:p>
          <a:p>
            <a:pPr algn="ctr"/>
            <a:r>
              <a:rPr lang="en-US" sz="3000" dirty="0">
                <a:cs typeface="Avenir Book"/>
              </a:rPr>
              <a:t>Los </a:t>
            </a:r>
            <a:r>
              <a:rPr lang="en-US" sz="3000" dirty="0" err="1">
                <a:cs typeface="Avenir Book"/>
              </a:rPr>
              <a:t>murciélagos</a:t>
            </a:r>
            <a:r>
              <a:rPr lang="en-US" sz="3000" dirty="0">
                <a:cs typeface="Avenir Book"/>
              </a:rPr>
              <a:t> de la </a:t>
            </a:r>
            <a:r>
              <a:rPr lang="en-US" sz="3000" dirty="0" err="1">
                <a:cs typeface="Avenir Book"/>
              </a:rPr>
              <a:t>cueva</a:t>
            </a:r>
            <a:r>
              <a:rPr lang="en-US" sz="3000" dirty="0">
                <a:cs typeface="Avenir Book"/>
              </a:rPr>
              <a:t> Bracken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34A055-71D2-9AE1-1CB7-BD4831F03C67}"/>
              </a:ext>
            </a:extLst>
          </p:cNvPr>
          <p:cNvSpPr txBox="1"/>
          <p:nvPr/>
        </p:nvSpPr>
        <p:spPr>
          <a:xfrm>
            <a:off x="5550947" y="6330434"/>
            <a:ext cx="5802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pc="250" dirty="0">
                <a:solidFill>
                  <a:schemeClr val="bg1"/>
                </a:solidFill>
                <a:latin typeface="MrEavesModOT" panose="020B0603060502020202" pitchFamily="34" charset="77"/>
              </a:rPr>
              <a:t>MURCIÉLAGOS MEXICANOS DE COLA LIBRE</a:t>
            </a:r>
            <a:endParaRPr lang="en-US" b="1" spc="250" dirty="0">
              <a:solidFill>
                <a:schemeClr val="bg1"/>
              </a:solidFill>
              <a:latin typeface="MrEavesModOT" panose="020B06030605020202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91119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>
            <a:hlinkClick r:id="" action="ppaction://media"/>
            <a:extLst>
              <a:ext uri="{FF2B5EF4-FFF2-40B4-BE49-F238E27FC236}">
                <a16:creationId xmlns:a16="http://schemas.microsoft.com/office/drawing/2014/main" id="{9E015EC7-5C40-5CFA-A5E0-3668B0C088D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82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4E4A38-63F6-9243-8C81-B4E4E3D43419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34EB8D-5900-AB4E-86BF-52C45DC04B38}"/>
              </a:ext>
            </a:extLst>
          </p:cNvPr>
          <p:cNvCxnSpPr>
            <a:cxnSpLocks/>
          </p:cNvCxnSpPr>
          <p:nvPr/>
        </p:nvCxnSpPr>
        <p:spPr>
          <a:xfrm>
            <a:off x="0" y="685800"/>
            <a:ext cx="11353800" cy="0"/>
          </a:xfrm>
          <a:prstGeom prst="line">
            <a:avLst/>
          </a:prstGeom>
          <a:ln w="28575">
            <a:solidFill>
              <a:srgbClr val="151C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43A9786-479A-A545-A8BB-B994A8A84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56" y="-307957"/>
            <a:ext cx="3541986" cy="1285609"/>
          </a:xfrm>
          <a:prstGeom prst="rect">
            <a:avLst/>
          </a:prstGeom>
        </p:spPr>
      </p:pic>
      <p:pic>
        <p:nvPicPr>
          <p:cNvPr id="3" name="Picture 2" descr="A bat with wings in the air&#10;&#10;Description automatically generated">
            <a:extLst>
              <a:ext uri="{FF2B5EF4-FFF2-40B4-BE49-F238E27FC236}">
                <a16:creationId xmlns:a16="http://schemas.microsoft.com/office/drawing/2014/main" id="{43487572-3144-C585-7A61-9FBA21603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497" b="2195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91D033-8F75-75FF-B87F-FB4AB5E9CB88}"/>
              </a:ext>
            </a:extLst>
          </p:cNvPr>
          <p:cNvSpPr txBox="1"/>
          <p:nvPr/>
        </p:nvSpPr>
        <p:spPr>
          <a:xfrm>
            <a:off x="1" y="884522"/>
            <a:ext cx="12192000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000" b="1" dirty="0">
                <a:solidFill>
                  <a:srgbClr val="000000"/>
                </a:solidFill>
                <a:latin typeface="Gotham"/>
              </a:rPr>
              <a:t>¿</a:t>
            </a:r>
            <a:r>
              <a:rPr lang="en-US" sz="3000" b="1" dirty="0" err="1">
                <a:solidFill>
                  <a:srgbClr val="000000"/>
                </a:solidFill>
                <a:latin typeface="Gotham"/>
              </a:rPr>
              <a:t>Qué</a:t>
            </a:r>
            <a:r>
              <a:rPr lang="en-US" sz="3000" b="1" dirty="0">
                <a:solidFill>
                  <a:srgbClr val="000000"/>
                </a:solidFill>
                <a:latin typeface="Gotham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Gotham"/>
              </a:rPr>
              <a:t>notaste</a:t>
            </a:r>
            <a:r>
              <a:rPr lang="en-US" sz="3000" b="1" dirty="0">
                <a:solidFill>
                  <a:srgbClr val="000000"/>
                </a:solidFill>
                <a:latin typeface="Gotham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Gotham"/>
              </a:rPr>
              <a:t>sobre</a:t>
            </a:r>
            <a:r>
              <a:rPr lang="en-US" sz="3000" b="1" dirty="0">
                <a:solidFill>
                  <a:srgbClr val="000000"/>
                </a:solidFill>
                <a:latin typeface="Gotham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Gotham"/>
              </a:rPr>
              <a:t>los</a:t>
            </a:r>
            <a:r>
              <a:rPr lang="en-US" sz="3000" b="1" dirty="0">
                <a:solidFill>
                  <a:srgbClr val="000000"/>
                </a:solidFill>
                <a:latin typeface="Gotham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Gotham"/>
              </a:rPr>
              <a:t>murciélagos</a:t>
            </a:r>
            <a:r>
              <a:rPr lang="en-US" sz="3000" b="1" dirty="0">
                <a:solidFill>
                  <a:srgbClr val="000000"/>
                </a:solidFill>
                <a:latin typeface="Gotham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Gotham"/>
              </a:rPr>
              <a:t>mexicanos</a:t>
            </a:r>
            <a:r>
              <a:rPr lang="en-US" sz="3000" b="1" dirty="0">
                <a:solidFill>
                  <a:srgbClr val="000000"/>
                </a:solidFill>
                <a:latin typeface="Gotham"/>
              </a:rPr>
              <a:t> de cola libre</a:t>
            </a:r>
            <a:r>
              <a:rPr lang="en-US" sz="3000" b="1" i="0" dirty="0">
                <a:solidFill>
                  <a:srgbClr val="000000"/>
                </a:solidFill>
                <a:effectLst/>
                <a:latin typeface="Gotham"/>
              </a:rPr>
              <a:t>?</a:t>
            </a:r>
            <a:endParaRPr lang="en-US" sz="3000" dirty="0">
              <a:latin typeface="Gotham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10036BA-3CC1-3FFC-7490-E25ADF787E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2782282"/>
              </p:ext>
            </p:extLst>
          </p:nvPr>
        </p:nvGraphicFramePr>
        <p:xfrm>
          <a:off x="245678" y="1688594"/>
          <a:ext cx="11700644" cy="417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700644">
                  <a:extLst>
                    <a:ext uri="{9D8B030D-6E8A-4147-A177-3AD203B41FA5}">
                      <a16:colId xmlns:a16="http://schemas.microsoft.com/office/drawing/2014/main" val="1323522616"/>
                    </a:ext>
                  </a:extLst>
                </a:gridCol>
              </a:tblGrid>
              <a:tr h="492715"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Gotham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9730194"/>
                  </a:ext>
                </a:extLst>
              </a:tr>
              <a:tr h="492715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8257322"/>
                  </a:ext>
                </a:extLst>
              </a:tr>
              <a:tr h="492715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3748706"/>
                  </a:ext>
                </a:extLst>
              </a:tr>
              <a:tr h="492715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8222827"/>
                  </a:ext>
                </a:extLst>
              </a:tr>
              <a:tr h="492715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7825652"/>
                  </a:ext>
                </a:extLst>
              </a:tr>
              <a:tr h="492715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1658810"/>
                  </a:ext>
                </a:extLst>
              </a:tr>
              <a:tr h="492715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9855969"/>
                  </a:ext>
                </a:extLst>
              </a:tr>
              <a:tr h="492715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630630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87A9D73-1E41-EF82-5814-B8EF3801BC76}"/>
              </a:ext>
            </a:extLst>
          </p:cNvPr>
          <p:cNvSpPr txBox="1"/>
          <p:nvPr/>
        </p:nvSpPr>
        <p:spPr>
          <a:xfrm>
            <a:off x="5550947" y="6330434"/>
            <a:ext cx="5802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pc="250" dirty="0">
                <a:solidFill>
                  <a:schemeClr val="bg1"/>
                </a:solidFill>
                <a:latin typeface="MrEavesModOT" panose="020B0603060502020202" pitchFamily="34" charset="77"/>
              </a:rPr>
              <a:t>MURCIÉLAGOS MEXICANOS DE COLA LIBRE</a:t>
            </a:r>
            <a:endParaRPr lang="en-US" b="1" spc="250" dirty="0">
              <a:solidFill>
                <a:schemeClr val="bg1"/>
              </a:solidFill>
              <a:latin typeface="MrEavesModOT" panose="020B0603060502020202" pitchFamily="34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67D977-4DE2-B09F-8EF2-7B90AE850A58}"/>
              </a:ext>
            </a:extLst>
          </p:cNvPr>
          <p:cNvSpPr txBox="1"/>
          <p:nvPr/>
        </p:nvSpPr>
        <p:spPr>
          <a:xfrm>
            <a:off x="11107420" y="267881"/>
            <a:ext cx="118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venir Book" panose="02000503020000020003" pitchFamily="2" charset="-78"/>
                <a:cs typeface="Avenir Book" panose="02000503020000020003" pitchFamily="2" charset="-78"/>
              </a:rPr>
              <a:t>Tabla</a:t>
            </a:r>
            <a:r>
              <a:rPr lang="en-US" dirty="0">
                <a:latin typeface="Avenir Book" panose="02000503020000020003" pitchFamily="2" charset="-78"/>
                <a:cs typeface="Avenir Book" panose="02000503020000020003" pitchFamily="2" charset="-78"/>
              </a:rPr>
              <a:t> 2 </a:t>
            </a:r>
          </a:p>
        </p:txBody>
      </p:sp>
    </p:spTree>
    <p:extLst>
      <p:ext uri="{BB962C8B-B14F-4D97-AF65-F5344CB8AC3E}">
        <p14:creationId xmlns:p14="http://schemas.microsoft.com/office/powerpoint/2010/main" val="2024682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4E4A38-63F6-9243-8C81-B4E4E3D43419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34EB8D-5900-AB4E-86BF-52C45DC04B38}"/>
              </a:ext>
            </a:extLst>
          </p:cNvPr>
          <p:cNvCxnSpPr>
            <a:cxnSpLocks/>
          </p:cNvCxnSpPr>
          <p:nvPr/>
        </p:nvCxnSpPr>
        <p:spPr>
          <a:xfrm>
            <a:off x="0" y="685800"/>
            <a:ext cx="11353800" cy="0"/>
          </a:xfrm>
          <a:prstGeom prst="line">
            <a:avLst/>
          </a:prstGeom>
          <a:ln w="28575">
            <a:solidFill>
              <a:srgbClr val="151C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43A9786-479A-A545-A8BB-B994A8A84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56" y="-307957"/>
            <a:ext cx="3541986" cy="1285609"/>
          </a:xfrm>
          <a:prstGeom prst="rect">
            <a:avLst/>
          </a:prstGeom>
        </p:spPr>
      </p:pic>
      <p:pic>
        <p:nvPicPr>
          <p:cNvPr id="3" name="Picture 2" descr="A bat with wings in the air&#10;&#10;Description automatically generated">
            <a:extLst>
              <a:ext uri="{FF2B5EF4-FFF2-40B4-BE49-F238E27FC236}">
                <a16:creationId xmlns:a16="http://schemas.microsoft.com/office/drawing/2014/main" id="{43487572-3144-C585-7A61-9FBA21603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497" b="2195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91D033-8F75-75FF-B87F-FB4AB5E9CB88}"/>
              </a:ext>
            </a:extLst>
          </p:cNvPr>
          <p:cNvSpPr txBox="1"/>
          <p:nvPr/>
        </p:nvSpPr>
        <p:spPr>
          <a:xfrm>
            <a:off x="0" y="2367523"/>
            <a:ext cx="12192000" cy="17851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000" b="1" dirty="0" err="1">
                <a:solidFill>
                  <a:srgbClr val="000000"/>
                </a:solidFill>
                <a:latin typeface="Gotham"/>
              </a:rPr>
              <a:t>Explorar</a:t>
            </a:r>
            <a:r>
              <a:rPr lang="en-US" sz="8000" b="1" dirty="0">
                <a:solidFill>
                  <a:srgbClr val="000000"/>
                </a:solidFill>
                <a:latin typeface="Gotham"/>
              </a:rPr>
              <a:t> 3</a:t>
            </a:r>
          </a:p>
          <a:p>
            <a:pPr algn="ctr"/>
            <a:r>
              <a:rPr lang="en-US" sz="3000" dirty="0">
                <a:latin typeface="Avenir Book" panose="02000503020000020003" pitchFamily="2" charset="-78"/>
                <a:cs typeface="Avenir Book"/>
              </a:rPr>
              <a:t>Depredadores &amp; presa del </a:t>
            </a:r>
            <a:r>
              <a:rPr lang="en-US" sz="3000" dirty="0" err="1">
                <a:latin typeface="Avenir Book" panose="02000503020000020003" pitchFamily="2" charset="-78"/>
                <a:cs typeface="Avenir Book"/>
              </a:rPr>
              <a:t>murciélago</a:t>
            </a:r>
            <a:r>
              <a:rPr lang="en-US" sz="3000" dirty="0">
                <a:latin typeface="Avenir Book" panose="02000503020000020003" pitchFamily="2" charset="-78"/>
                <a:cs typeface="Avenir Book"/>
              </a:rPr>
              <a:t> </a:t>
            </a:r>
            <a:r>
              <a:rPr lang="en-US" sz="3000" dirty="0" err="1">
                <a:latin typeface="Avenir Book" panose="02000503020000020003" pitchFamily="2" charset="-78"/>
                <a:cs typeface="Avenir Book"/>
              </a:rPr>
              <a:t>mexicano</a:t>
            </a:r>
            <a:r>
              <a:rPr lang="en-US" sz="3000" dirty="0">
                <a:latin typeface="Avenir Book" panose="02000503020000020003" pitchFamily="2" charset="-78"/>
                <a:cs typeface="Avenir Book"/>
              </a:rPr>
              <a:t> de cola libre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5CB3C4-2F3F-5639-2646-CE6C5D67AEBE}"/>
              </a:ext>
            </a:extLst>
          </p:cNvPr>
          <p:cNvSpPr txBox="1"/>
          <p:nvPr/>
        </p:nvSpPr>
        <p:spPr>
          <a:xfrm>
            <a:off x="5550947" y="6330434"/>
            <a:ext cx="5802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pc="250" dirty="0">
                <a:solidFill>
                  <a:schemeClr val="bg1"/>
                </a:solidFill>
                <a:latin typeface="MrEavesModOT" panose="020B0603060502020202" pitchFamily="34" charset="77"/>
              </a:rPr>
              <a:t>MURCIÉLAGOS MEXICANOS DE COLA LIBRE</a:t>
            </a:r>
            <a:endParaRPr lang="en-US" b="1" spc="250" dirty="0">
              <a:solidFill>
                <a:schemeClr val="bg1"/>
              </a:solidFill>
              <a:latin typeface="MrEavesModOT" panose="020B06030605020202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73981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4E4A38-63F6-9243-8C81-B4E4E3D43419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34EB8D-5900-AB4E-86BF-52C45DC04B38}"/>
              </a:ext>
            </a:extLst>
          </p:cNvPr>
          <p:cNvCxnSpPr>
            <a:cxnSpLocks/>
          </p:cNvCxnSpPr>
          <p:nvPr/>
        </p:nvCxnSpPr>
        <p:spPr>
          <a:xfrm>
            <a:off x="0" y="685800"/>
            <a:ext cx="11353800" cy="0"/>
          </a:xfrm>
          <a:prstGeom prst="line">
            <a:avLst/>
          </a:prstGeom>
          <a:ln w="28575">
            <a:solidFill>
              <a:srgbClr val="151C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43A9786-479A-A545-A8BB-B994A8A84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56" y="-307957"/>
            <a:ext cx="3541986" cy="1285609"/>
          </a:xfrm>
          <a:prstGeom prst="rect">
            <a:avLst/>
          </a:prstGeom>
        </p:spPr>
      </p:pic>
      <p:pic>
        <p:nvPicPr>
          <p:cNvPr id="3" name="Picture 2" descr="A bat with wings in the air&#10;&#10;Description automatically generated">
            <a:extLst>
              <a:ext uri="{FF2B5EF4-FFF2-40B4-BE49-F238E27FC236}">
                <a16:creationId xmlns:a16="http://schemas.microsoft.com/office/drawing/2014/main" id="{43487572-3144-C585-7A61-9FBA21603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497" b="2195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752A53-7FCB-AC97-34C7-55543FFFDEC6}"/>
              </a:ext>
            </a:extLst>
          </p:cNvPr>
          <p:cNvSpPr txBox="1"/>
          <p:nvPr/>
        </p:nvSpPr>
        <p:spPr>
          <a:xfrm>
            <a:off x="0" y="1354917"/>
            <a:ext cx="638048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b="1" dirty="0" err="1">
                <a:solidFill>
                  <a:srgbClr val="000000"/>
                </a:solidFill>
                <a:latin typeface="Gotham"/>
              </a:rPr>
              <a:t>depredador</a:t>
            </a:r>
            <a:endParaRPr lang="en-US" sz="4000" dirty="0" err="1">
              <a:latin typeface="Avenir Book" panose="02000503020000020003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E2F254-ACC9-2AE3-31A4-7FB278F37825}"/>
              </a:ext>
            </a:extLst>
          </p:cNvPr>
          <p:cNvSpPr txBox="1"/>
          <p:nvPr/>
        </p:nvSpPr>
        <p:spPr>
          <a:xfrm>
            <a:off x="0" y="3563990"/>
            <a:ext cx="638047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Gotham"/>
              </a:rPr>
              <a:t>presa</a:t>
            </a:r>
            <a:endParaRPr lang="en-US" sz="4000" dirty="0">
              <a:latin typeface="Avenir Book" panose="02000503020000020003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DEAAF9-D039-1A8C-A0DF-F136AC0657FC}"/>
              </a:ext>
            </a:extLst>
          </p:cNvPr>
          <p:cNvSpPr txBox="1"/>
          <p:nvPr/>
        </p:nvSpPr>
        <p:spPr>
          <a:xfrm>
            <a:off x="0" y="2103430"/>
            <a:ext cx="6380480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000" dirty="0">
                <a:solidFill>
                  <a:srgbClr val="000000"/>
                </a:solidFill>
                <a:latin typeface="Avenir Book"/>
              </a:rPr>
              <a:t>un animal que caza y </a:t>
            </a:r>
            <a:br>
              <a:rPr lang="en-US" sz="3000" dirty="0">
                <a:solidFill>
                  <a:srgbClr val="000000"/>
                </a:solidFill>
                <a:latin typeface="Avenir Book"/>
              </a:rPr>
            </a:br>
            <a:r>
              <a:rPr lang="en-US" sz="3000" dirty="0">
                <a:solidFill>
                  <a:srgbClr val="000000"/>
                </a:solidFill>
                <a:latin typeface="Avenir Book"/>
              </a:rPr>
              <a:t>come </a:t>
            </a:r>
            <a:r>
              <a:rPr lang="en-US" sz="3000" dirty="0" err="1">
                <a:solidFill>
                  <a:srgbClr val="000000"/>
                </a:solidFill>
                <a:latin typeface="Avenir Book"/>
              </a:rPr>
              <a:t>otros</a:t>
            </a:r>
            <a:r>
              <a:rPr lang="en-US" sz="3000" dirty="0">
                <a:solidFill>
                  <a:srgbClr val="000000"/>
                </a:solidFill>
                <a:latin typeface="Avenir Book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venir Book"/>
              </a:rPr>
              <a:t>animales</a:t>
            </a:r>
            <a:endParaRPr lang="en-US" sz="3000" dirty="0">
              <a:latin typeface="Avenir Book" panose="02000503020000020003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4A692E-8C3B-AEEE-6770-96BC443BE2A1}"/>
              </a:ext>
            </a:extLst>
          </p:cNvPr>
          <p:cNvSpPr txBox="1"/>
          <p:nvPr/>
        </p:nvSpPr>
        <p:spPr>
          <a:xfrm>
            <a:off x="0" y="4266744"/>
            <a:ext cx="6380480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000" dirty="0">
                <a:solidFill>
                  <a:srgbClr val="000000"/>
                </a:solidFill>
                <a:latin typeface="Avenir Book"/>
              </a:rPr>
              <a:t>un </a:t>
            </a:r>
            <a:r>
              <a:rPr lang="en-US" sz="3000" i="0" dirty="0">
                <a:solidFill>
                  <a:srgbClr val="000000"/>
                </a:solidFill>
                <a:effectLst/>
                <a:latin typeface="Avenir Book"/>
              </a:rPr>
              <a:t>animal</a:t>
            </a:r>
            <a:r>
              <a:rPr lang="en-US" sz="3000" dirty="0">
                <a:solidFill>
                  <a:srgbClr val="000000"/>
                </a:solidFill>
                <a:latin typeface="Avenir Book"/>
              </a:rPr>
              <a:t> que</a:t>
            </a:r>
            <a:r>
              <a:rPr lang="en-US" sz="3000" i="0" dirty="0">
                <a:solidFill>
                  <a:srgbClr val="000000"/>
                </a:solidFill>
                <a:effectLst/>
                <a:latin typeface="Avenir Book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Avenir Book"/>
              </a:rPr>
              <a:t>es </a:t>
            </a:r>
            <a:r>
              <a:rPr lang="en-US" sz="3000" dirty="0" err="1">
                <a:solidFill>
                  <a:srgbClr val="000000"/>
                </a:solidFill>
                <a:latin typeface="Avenir Book"/>
              </a:rPr>
              <a:t>cazado</a:t>
            </a:r>
            <a:r>
              <a:rPr lang="en-US" sz="3000" dirty="0">
                <a:solidFill>
                  <a:srgbClr val="000000"/>
                </a:solidFill>
                <a:latin typeface="Avenir Book"/>
              </a:rPr>
              <a:t> y </a:t>
            </a:r>
            <a:br>
              <a:rPr lang="en-US" sz="3000" dirty="0">
                <a:solidFill>
                  <a:srgbClr val="000000"/>
                </a:solidFill>
                <a:latin typeface="Avenir Book"/>
              </a:rPr>
            </a:br>
            <a:r>
              <a:rPr lang="en-US" sz="3000" dirty="0" err="1">
                <a:solidFill>
                  <a:srgbClr val="000000"/>
                </a:solidFill>
                <a:latin typeface="Avenir Book"/>
              </a:rPr>
              <a:t>comido</a:t>
            </a:r>
            <a:r>
              <a:rPr lang="en-US" sz="3000" dirty="0">
                <a:solidFill>
                  <a:srgbClr val="000000"/>
                </a:solidFill>
                <a:latin typeface="Avenir Book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venir Book"/>
              </a:rPr>
              <a:t>por</a:t>
            </a:r>
            <a:r>
              <a:rPr lang="en-US" sz="3000" dirty="0">
                <a:solidFill>
                  <a:srgbClr val="000000"/>
                </a:solidFill>
                <a:latin typeface="Avenir Book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venir Book"/>
              </a:rPr>
              <a:t>otros</a:t>
            </a:r>
            <a:r>
              <a:rPr lang="en-US" sz="3000" dirty="0">
                <a:solidFill>
                  <a:srgbClr val="000000"/>
                </a:solidFill>
                <a:latin typeface="Avenir Book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venir Book"/>
              </a:rPr>
              <a:t>animales</a:t>
            </a:r>
            <a:endParaRPr lang="en-US" sz="3000" dirty="0">
              <a:latin typeface="Avenir Book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861826-D2A5-1FA1-DCF3-BFF6E2C42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4145" y="1116234"/>
            <a:ext cx="5322269" cy="48955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0447BF-4AA5-3BCB-5294-152D3B98E3BE}"/>
              </a:ext>
            </a:extLst>
          </p:cNvPr>
          <p:cNvSpPr txBox="1"/>
          <p:nvPr/>
        </p:nvSpPr>
        <p:spPr>
          <a:xfrm>
            <a:off x="6451601" y="5755592"/>
            <a:ext cx="24376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bg1"/>
                </a:solidFill>
              </a:rPr>
              <a:t>Image: Fin &amp; Fur Films Productions </a:t>
            </a:r>
            <a:endParaRPr lang="fr-FR" sz="1200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700E7396-CA9C-96B1-B175-3567FECAF978}"/>
              </a:ext>
            </a:extLst>
          </p:cNvPr>
          <p:cNvSpPr/>
          <p:nvPr/>
        </p:nvSpPr>
        <p:spPr>
          <a:xfrm rot="8171402">
            <a:off x="9105484" y="2387559"/>
            <a:ext cx="1994700" cy="45597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70CFD2-0CC3-A307-7345-08097512F8F8}"/>
              </a:ext>
            </a:extLst>
          </p:cNvPr>
          <p:cNvSpPr txBox="1"/>
          <p:nvPr/>
        </p:nvSpPr>
        <p:spPr>
          <a:xfrm>
            <a:off x="9420225" y="1293898"/>
            <a:ext cx="2548859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000" b="1" dirty="0" err="1">
                <a:solidFill>
                  <a:schemeClr val="bg1"/>
                </a:solidFill>
                <a:latin typeface="Gotham"/>
              </a:rPr>
              <a:t>depredador</a:t>
            </a:r>
            <a:endParaRPr lang="en-US" sz="3000" dirty="0" err="1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C33F4E7A-9AB1-673F-4B80-A23B8EAAB1D5}"/>
              </a:ext>
            </a:extLst>
          </p:cNvPr>
          <p:cNvSpPr/>
          <p:nvPr/>
        </p:nvSpPr>
        <p:spPr>
          <a:xfrm rot="20339410">
            <a:off x="7257687" y="2815565"/>
            <a:ext cx="1194460" cy="45597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B6BA5F-E1F1-04B4-9FDE-DAA198515158}"/>
              </a:ext>
            </a:extLst>
          </p:cNvPr>
          <p:cNvSpPr txBox="1"/>
          <p:nvPr/>
        </p:nvSpPr>
        <p:spPr>
          <a:xfrm>
            <a:off x="6649820" y="3333113"/>
            <a:ext cx="1669434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Gotham"/>
              </a:rPr>
              <a:t>presa</a:t>
            </a:r>
            <a:endParaRPr lang="en-US" sz="30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8CFC3A-4930-4F0A-27E6-93032EEE99FF}"/>
              </a:ext>
            </a:extLst>
          </p:cNvPr>
          <p:cNvSpPr txBox="1"/>
          <p:nvPr/>
        </p:nvSpPr>
        <p:spPr>
          <a:xfrm>
            <a:off x="5550947" y="6330434"/>
            <a:ext cx="5802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pc="250" dirty="0">
                <a:solidFill>
                  <a:schemeClr val="bg1"/>
                </a:solidFill>
                <a:latin typeface="MrEavesModOT" panose="020B0603060502020202" pitchFamily="34" charset="77"/>
              </a:rPr>
              <a:t>MURCIÉLAGOS MEXICANOS DE COLA LIBRE</a:t>
            </a:r>
            <a:endParaRPr lang="en-US" b="1" spc="250" dirty="0">
              <a:solidFill>
                <a:schemeClr val="bg1"/>
              </a:solidFill>
              <a:latin typeface="MrEavesModOT" panose="020B06030605020202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81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  <p:bldP spid="13" grpId="0" animBg="1"/>
      <p:bldP spid="19" grpId="0"/>
      <p:bldP spid="20" grpId="0" animBg="1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4E4A38-63F6-9243-8C81-B4E4E3D43419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34EB8D-5900-AB4E-86BF-52C45DC04B38}"/>
              </a:ext>
            </a:extLst>
          </p:cNvPr>
          <p:cNvCxnSpPr>
            <a:cxnSpLocks/>
          </p:cNvCxnSpPr>
          <p:nvPr/>
        </p:nvCxnSpPr>
        <p:spPr>
          <a:xfrm>
            <a:off x="0" y="685800"/>
            <a:ext cx="11353800" cy="0"/>
          </a:xfrm>
          <a:prstGeom prst="line">
            <a:avLst/>
          </a:prstGeom>
          <a:ln w="28575">
            <a:solidFill>
              <a:srgbClr val="151C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43A9786-479A-A545-A8BB-B994A8A84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56" y="-307957"/>
            <a:ext cx="3541986" cy="1285609"/>
          </a:xfrm>
          <a:prstGeom prst="rect">
            <a:avLst/>
          </a:prstGeom>
        </p:spPr>
      </p:pic>
      <p:pic>
        <p:nvPicPr>
          <p:cNvPr id="3" name="Picture 2" descr="A bat with wings in the air&#10;&#10;Description automatically generated">
            <a:extLst>
              <a:ext uri="{FF2B5EF4-FFF2-40B4-BE49-F238E27FC236}">
                <a16:creationId xmlns:a16="http://schemas.microsoft.com/office/drawing/2014/main" id="{43487572-3144-C585-7A61-9FBA21603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497" b="2195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91D033-8F75-75FF-B87F-FB4AB5E9CB88}"/>
              </a:ext>
            </a:extLst>
          </p:cNvPr>
          <p:cNvSpPr txBox="1"/>
          <p:nvPr/>
        </p:nvSpPr>
        <p:spPr>
          <a:xfrm>
            <a:off x="228600" y="660057"/>
            <a:ext cx="5850322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Gotham"/>
              </a:rPr>
              <a:t>¿De </a:t>
            </a:r>
            <a:r>
              <a:rPr lang="en-US" sz="2400" b="1" dirty="0" err="1">
                <a:solidFill>
                  <a:srgbClr val="000000"/>
                </a:solidFill>
                <a:latin typeface="Gotham"/>
              </a:rPr>
              <a:t>qué</a:t>
            </a:r>
            <a:r>
              <a:rPr lang="en-US" sz="2400" b="1" dirty="0">
                <a:solidFill>
                  <a:srgbClr val="000000"/>
                </a:solidFill>
                <a:latin typeface="Gotham"/>
              </a:rPr>
              <a:t> </a:t>
            </a:r>
            <a:r>
              <a:rPr lang="en-US" sz="2400" b="1" i="1" dirty="0">
                <a:solidFill>
                  <a:srgbClr val="000000"/>
                </a:solidFill>
                <a:latin typeface="Gotham"/>
              </a:rPr>
              <a:t>se </a:t>
            </a:r>
            <a:r>
              <a:rPr lang="en-US" sz="2400" b="1" i="1" dirty="0" err="1">
                <a:solidFill>
                  <a:srgbClr val="000000"/>
                </a:solidFill>
                <a:latin typeface="Gotham"/>
              </a:rPr>
              <a:t>alimentan</a:t>
            </a:r>
            <a:r>
              <a:rPr lang="en-US" sz="2400" b="1" i="1" dirty="0">
                <a:solidFill>
                  <a:srgbClr val="000000"/>
                </a:solidFill>
                <a:latin typeface="Gotham"/>
              </a:rPr>
              <a:t> </a:t>
            </a:r>
            <a:r>
              <a:rPr lang="en-US" sz="2400" b="1" dirty="0" err="1">
                <a:solidFill>
                  <a:srgbClr val="000000"/>
                </a:solidFill>
                <a:latin typeface="Gotham"/>
              </a:rPr>
              <a:t>los</a:t>
            </a:r>
            <a:r>
              <a:rPr lang="en-US" sz="2400" b="1" dirty="0">
                <a:solidFill>
                  <a:srgbClr val="000000"/>
                </a:solidFill>
                <a:latin typeface="Gotham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Gotham"/>
              </a:rPr>
              <a:t>murciélagos</a:t>
            </a:r>
            <a:r>
              <a:rPr lang="en-US" sz="2400" b="1" dirty="0">
                <a:solidFill>
                  <a:srgbClr val="000000"/>
                </a:solidFill>
                <a:latin typeface="Gotham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Gotham"/>
              </a:rPr>
              <a:t>mexicanos</a:t>
            </a:r>
            <a:r>
              <a:rPr lang="en-US" sz="2400" b="1" dirty="0">
                <a:solidFill>
                  <a:srgbClr val="000000"/>
                </a:solidFill>
                <a:latin typeface="Gotham"/>
              </a:rPr>
              <a:t> </a:t>
            </a:r>
            <a:br>
              <a:rPr lang="en-US" sz="2400" b="1" dirty="0">
                <a:solidFill>
                  <a:srgbClr val="000000"/>
                </a:solidFill>
                <a:latin typeface="Gotham"/>
              </a:rPr>
            </a:br>
            <a:r>
              <a:rPr lang="en-US" sz="2400" b="1" dirty="0">
                <a:solidFill>
                  <a:srgbClr val="000000"/>
                </a:solidFill>
                <a:latin typeface="Gotham"/>
              </a:rPr>
              <a:t>de cola libre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Gotham"/>
              </a:rPr>
              <a:t>?</a:t>
            </a:r>
            <a:endParaRPr lang="en-US" sz="2400" dirty="0">
              <a:latin typeface="Gotham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10036BA-3CC1-3FFC-7490-E25ADF787E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3992982"/>
              </p:ext>
            </p:extLst>
          </p:nvPr>
        </p:nvGraphicFramePr>
        <p:xfrm>
          <a:off x="245678" y="1815594"/>
          <a:ext cx="11700644" cy="417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50322">
                  <a:extLst>
                    <a:ext uri="{9D8B030D-6E8A-4147-A177-3AD203B41FA5}">
                      <a16:colId xmlns:a16="http://schemas.microsoft.com/office/drawing/2014/main" val="1323522616"/>
                    </a:ext>
                  </a:extLst>
                </a:gridCol>
                <a:gridCol w="5850322">
                  <a:extLst>
                    <a:ext uri="{9D8B030D-6E8A-4147-A177-3AD203B41FA5}">
                      <a16:colId xmlns:a16="http://schemas.microsoft.com/office/drawing/2014/main" val="763881981"/>
                    </a:ext>
                  </a:extLst>
                </a:gridCol>
              </a:tblGrid>
              <a:tr h="492715"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Gotham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Gotham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9730194"/>
                  </a:ext>
                </a:extLst>
              </a:tr>
              <a:tr h="492715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8257322"/>
                  </a:ext>
                </a:extLst>
              </a:tr>
              <a:tr h="492715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3748706"/>
                  </a:ext>
                </a:extLst>
              </a:tr>
              <a:tr h="492715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8222827"/>
                  </a:ext>
                </a:extLst>
              </a:tr>
              <a:tr h="492715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7825652"/>
                  </a:ext>
                </a:extLst>
              </a:tr>
              <a:tr h="492715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1658810"/>
                  </a:ext>
                </a:extLst>
              </a:tr>
              <a:tr h="492715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9855969"/>
                  </a:ext>
                </a:extLst>
              </a:tr>
              <a:tr h="492715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630630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8E24160-8AF0-DFB1-A5F1-BAA119372CFC}"/>
              </a:ext>
            </a:extLst>
          </p:cNvPr>
          <p:cNvSpPr txBox="1"/>
          <p:nvPr/>
        </p:nvSpPr>
        <p:spPr>
          <a:xfrm>
            <a:off x="6113078" y="835199"/>
            <a:ext cx="585032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Gotham"/>
              </a:rPr>
              <a:t>¿</a:t>
            </a:r>
            <a:r>
              <a:rPr lang="en-US" sz="2400" b="1" dirty="0" err="1">
                <a:solidFill>
                  <a:srgbClr val="000000"/>
                </a:solidFill>
                <a:latin typeface="Gotham"/>
              </a:rPr>
              <a:t>Qué</a:t>
            </a:r>
            <a:r>
              <a:rPr lang="en-US" sz="2400" b="1" dirty="0">
                <a:solidFill>
                  <a:srgbClr val="000000"/>
                </a:solidFill>
                <a:latin typeface="Gotham"/>
              </a:rPr>
              <a:t> </a:t>
            </a:r>
            <a:r>
              <a:rPr lang="en-US" sz="2400" b="1" i="1" dirty="0">
                <a:solidFill>
                  <a:srgbClr val="000000"/>
                </a:solidFill>
                <a:latin typeface="Gotham"/>
              </a:rPr>
              <a:t>se </a:t>
            </a:r>
            <a:r>
              <a:rPr lang="en-US" sz="2400" b="1" i="1" dirty="0" err="1">
                <a:solidFill>
                  <a:srgbClr val="000000"/>
                </a:solidFill>
                <a:latin typeface="Gotham"/>
              </a:rPr>
              <a:t>alimenta</a:t>
            </a:r>
            <a:r>
              <a:rPr lang="en-US" sz="2400" b="1" i="1" dirty="0">
                <a:solidFill>
                  <a:srgbClr val="000000"/>
                </a:solidFill>
                <a:latin typeface="Gotham"/>
              </a:rPr>
              <a:t> de </a:t>
            </a:r>
            <a:r>
              <a:rPr lang="en-US" sz="2400" b="1" dirty="0" err="1">
                <a:solidFill>
                  <a:srgbClr val="000000"/>
                </a:solidFill>
                <a:latin typeface="Gotham"/>
              </a:rPr>
              <a:t>los</a:t>
            </a:r>
            <a:r>
              <a:rPr lang="en-US" sz="2400" b="1" dirty="0">
                <a:solidFill>
                  <a:srgbClr val="000000"/>
                </a:solidFill>
                <a:latin typeface="Gotham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Gotham"/>
              </a:rPr>
              <a:t>murciélagos</a:t>
            </a:r>
            <a:r>
              <a:rPr lang="en-US" sz="2400" b="1" dirty="0">
                <a:solidFill>
                  <a:srgbClr val="000000"/>
                </a:solidFill>
                <a:latin typeface="Gotham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Gotham"/>
              </a:rPr>
              <a:t>mexicanos</a:t>
            </a:r>
            <a:r>
              <a:rPr lang="en-US" sz="2400" b="1" dirty="0">
                <a:solidFill>
                  <a:srgbClr val="000000"/>
                </a:solidFill>
                <a:latin typeface="Gotham"/>
              </a:rPr>
              <a:t> de cola libre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Gotham"/>
              </a:rPr>
              <a:t>?</a:t>
            </a:r>
            <a:endParaRPr lang="en-US" sz="2400" dirty="0">
              <a:latin typeface="Gotham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4A2BDF-61C7-A228-1FAD-BE27429117A9}"/>
              </a:ext>
            </a:extLst>
          </p:cNvPr>
          <p:cNvSpPr txBox="1"/>
          <p:nvPr/>
        </p:nvSpPr>
        <p:spPr>
          <a:xfrm>
            <a:off x="5550947" y="6330434"/>
            <a:ext cx="5802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pc="250" dirty="0">
                <a:solidFill>
                  <a:schemeClr val="bg1"/>
                </a:solidFill>
                <a:latin typeface="MrEavesModOT" panose="020B0603060502020202" pitchFamily="34" charset="77"/>
              </a:rPr>
              <a:t>MURCIÉLAGOS MEXICANOS DE COLA LIBRE</a:t>
            </a:r>
            <a:endParaRPr lang="en-US" b="1" spc="250" dirty="0">
              <a:solidFill>
                <a:schemeClr val="bg1"/>
              </a:solidFill>
              <a:latin typeface="MrEavesModOT" panose="020B0603060502020202" pitchFamily="34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BDFEFC-8956-8CE7-B5E7-75E0FBF0DF31}"/>
              </a:ext>
            </a:extLst>
          </p:cNvPr>
          <p:cNvSpPr txBox="1"/>
          <p:nvPr/>
        </p:nvSpPr>
        <p:spPr>
          <a:xfrm>
            <a:off x="11107420" y="267881"/>
            <a:ext cx="118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venir Book" panose="02000503020000020003" pitchFamily="2" charset="-78"/>
                <a:cs typeface="Avenir Book" panose="02000503020000020003" pitchFamily="2" charset="-78"/>
              </a:rPr>
              <a:t>Tabla</a:t>
            </a:r>
            <a:r>
              <a:rPr lang="en-US" dirty="0">
                <a:latin typeface="Avenir Book" panose="02000503020000020003" pitchFamily="2" charset="-78"/>
                <a:cs typeface="Avenir Book" panose="02000503020000020003" pitchFamily="2" charset="-78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494335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>
            <a:hlinkClick r:id="" action="ppaction://media"/>
            <a:extLst>
              <a:ext uri="{FF2B5EF4-FFF2-40B4-BE49-F238E27FC236}">
                <a16:creationId xmlns:a16="http://schemas.microsoft.com/office/drawing/2014/main" id="{49FAE59B-3FC3-33EA-469D-CA12E1E8FA4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/>
        </p:blipFill>
        <p:spPr>
          <a:xfrm>
            <a:off x="17554" y="0"/>
            <a:ext cx="12156892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47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>
            <a:hlinkClick r:id="" action="ppaction://media"/>
            <a:extLst>
              <a:ext uri="{FF2B5EF4-FFF2-40B4-BE49-F238E27FC236}">
                <a16:creationId xmlns:a16="http://schemas.microsoft.com/office/drawing/2014/main" id="{05A36225-CF2B-FFC9-7815-1E2E62F26F0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/>
        </p:blipFill>
        <p:spPr>
          <a:xfrm>
            <a:off x="0" y="15338"/>
            <a:ext cx="12269784" cy="69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9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4E4A38-63F6-9243-8C81-B4E4E3D43419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34EB8D-5900-AB4E-86BF-52C45DC04B38}"/>
              </a:ext>
            </a:extLst>
          </p:cNvPr>
          <p:cNvCxnSpPr>
            <a:cxnSpLocks/>
          </p:cNvCxnSpPr>
          <p:nvPr/>
        </p:nvCxnSpPr>
        <p:spPr>
          <a:xfrm>
            <a:off x="0" y="685800"/>
            <a:ext cx="11353800" cy="0"/>
          </a:xfrm>
          <a:prstGeom prst="line">
            <a:avLst/>
          </a:prstGeom>
          <a:ln w="28575">
            <a:solidFill>
              <a:srgbClr val="151C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43A9786-479A-A545-A8BB-B994A8A84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56" y="-307957"/>
            <a:ext cx="3541986" cy="1285609"/>
          </a:xfrm>
          <a:prstGeom prst="rect">
            <a:avLst/>
          </a:prstGeom>
        </p:spPr>
      </p:pic>
      <p:pic>
        <p:nvPicPr>
          <p:cNvPr id="3" name="Picture 2" descr="A bat with wings in the air&#10;&#10;Description automatically generated">
            <a:extLst>
              <a:ext uri="{FF2B5EF4-FFF2-40B4-BE49-F238E27FC236}">
                <a16:creationId xmlns:a16="http://schemas.microsoft.com/office/drawing/2014/main" id="{43487572-3144-C585-7A61-9FBA21603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497" b="2195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91D033-8F75-75FF-B87F-FB4AB5E9CB88}"/>
              </a:ext>
            </a:extLst>
          </p:cNvPr>
          <p:cNvSpPr txBox="1"/>
          <p:nvPr/>
        </p:nvSpPr>
        <p:spPr>
          <a:xfrm>
            <a:off x="0" y="2367523"/>
            <a:ext cx="12192000" cy="17851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000" b="1" dirty="0" err="1">
                <a:solidFill>
                  <a:srgbClr val="000000"/>
                </a:solidFill>
                <a:latin typeface="Gotham"/>
              </a:rPr>
              <a:t>Comprometerse</a:t>
            </a:r>
            <a:endParaRPr lang="en-US" sz="8000" b="1" dirty="0" err="1">
              <a:solidFill>
                <a:srgbClr val="000000"/>
              </a:solidFill>
              <a:latin typeface="Gotham" pitchFamily="50" charset="0"/>
            </a:endParaRPr>
          </a:p>
          <a:p>
            <a:pPr algn="ctr"/>
            <a:r>
              <a:rPr lang="en-US" sz="3000" dirty="0" err="1">
                <a:latin typeface="Avenir Book" panose="02000503020000020003" pitchFamily="2" charset="-78"/>
                <a:cs typeface="Avenir Book"/>
              </a:rPr>
              <a:t>Conocer</a:t>
            </a:r>
            <a:r>
              <a:rPr lang="en-US" sz="3000" dirty="0">
                <a:latin typeface="Avenir Book" panose="02000503020000020003" pitchFamily="2" charset="-78"/>
                <a:cs typeface="Avenir Book"/>
              </a:rPr>
              <a:t> al </a:t>
            </a:r>
            <a:r>
              <a:rPr lang="en-US" sz="3000" dirty="0" err="1">
                <a:latin typeface="Avenir Book" panose="02000503020000020003" pitchFamily="2" charset="-78"/>
                <a:cs typeface="Avenir Book"/>
              </a:rPr>
              <a:t>murciélago</a:t>
            </a:r>
            <a:r>
              <a:rPr lang="en-US" sz="3000" dirty="0">
                <a:latin typeface="Avenir Book" panose="02000503020000020003" pitchFamily="2" charset="-78"/>
                <a:cs typeface="Avenir Book"/>
              </a:rPr>
              <a:t> </a:t>
            </a:r>
            <a:r>
              <a:rPr lang="en-US" sz="3000" dirty="0" err="1">
                <a:ea typeface="+mn-lt"/>
                <a:cs typeface="+mn-lt"/>
              </a:rPr>
              <a:t>mexicano</a:t>
            </a:r>
            <a:r>
              <a:rPr lang="en-US" sz="3000" dirty="0">
                <a:ea typeface="+mn-lt"/>
                <a:cs typeface="+mn-lt"/>
              </a:rPr>
              <a:t> </a:t>
            </a:r>
            <a:r>
              <a:rPr lang="en-US" sz="3000" dirty="0">
                <a:latin typeface="Avenir Book" panose="02000503020000020003" pitchFamily="2" charset="-78"/>
                <a:cs typeface="Avenir Book"/>
              </a:rPr>
              <a:t>de cola libre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0D8445-F89A-8F40-2F7D-835AF51CF181}"/>
              </a:ext>
            </a:extLst>
          </p:cNvPr>
          <p:cNvSpPr txBox="1"/>
          <p:nvPr/>
        </p:nvSpPr>
        <p:spPr>
          <a:xfrm>
            <a:off x="5550947" y="6330434"/>
            <a:ext cx="5802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pc="250" dirty="0">
                <a:solidFill>
                  <a:schemeClr val="bg1"/>
                </a:solidFill>
                <a:latin typeface="MrEavesModOT" panose="020B0603060502020202" pitchFamily="34" charset="77"/>
              </a:rPr>
              <a:t>MURCIÉLAGOS MEXICANOS DE COLA LIBRE</a:t>
            </a:r>
            <a:endParaRPr lang="en-US" b="1" spc="250" dirty="0">
              <a:solidFill>
                <a:schemeClr val="bg1"/>
              </a:solidFill>
              <a:latin typeface="MrEavesModOT" panose="020B06030605020202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851970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4E4A38-63F6-9243-8C81-B4E4E3D43419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34EB8D-5900-AB4E-86BF-52C45DC04B38}"/>
              </a:ext>
            </a:extLst>
          </p:cNvPr>
          <p:cNvCxnSpPr>
            <a:cxnSpLocks/>
          </p:cNvCxnSpPr>
          <p:nvPr/>
        </p:nvCxnSpPr>
        <p:spPr>
          <a:xfrm>
            <a:off x="0" y="685800"/>
            <a:ext cx="11353800" cy="0"/>
          </a:xfrm>
          <a:prstGeom prst="line">
            <a:avLst/>
          </a:prstGeom>
          <a:ln w="28575">
            <a:solidFill>
              <a:srgbClr val="151C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43A9786-479A-A545-A8BB-B994A8A84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56" y="-307957"/>
            <a:ext cx="3541986" cy="1285609"/>
          </a:xfrm>
          <a:prstGeom prst="rect">
            <a:avLst/>
          </a:prstGeom>
        </p:spPr>
      </p:pic>
      <p:pic>
        <p:nvPicPr>
          <p:cNvPr id="3" name="Picture 2" descr="A bat with wings in the air&#10;&#10;Description automatically generated">
            <a:extLst>
              <a:ext uri="{FF2B5EF4-FFF2-40B4-BE49-F238E27FC236}">
                <a16:creationId xmlns:a16="http://schemas.microsoft.com/office/drawing/2014/main" id="{43487572-3144-C585-7A61-9FBA21603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497" b="2195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91D033-8F75-75FF-B87F-FB4AB5E9CB88}"/>
              </a:ext>
            </a:extLst>
          </p:cNvPr>
          <p:cNvSpPr txBox="1"/>
          <p:nvPr/>
        </p:nvSpPr>
        <p:spPr>
          <a:xfrm>
            <a:off x="0" y="2411043"/>
            <a:ext cx="12192000" cy="17851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000" b="1" dirty="0" err="1">
                <a:solidFill>
                  <a:srgbClr val="000000"/>
                </a:solidFill>
                <a:latin typeface="Gotham"/>
              </a:rPr>
              <a:t>Explicar</a:t>
            </a:r>
            <a:endParaRPr lang="en-US" sz="8000" b="1" dirty="0" err="1">
              <a:solidFill>
                <a:srgbClr val="000000"/>
              </a:solidFill>
              <a:latin typeface="Gotham" pitchFamily="50" charset="0"/>
            </a:endParaRPr>
          </a:p>
          <a:p>
            <a:pPr algn="ctr"/>
            <a:r>
              <a:rPr lang="en-US" sz="3000" dirty="0">
                <a:cs typeface="Avenir Book"/>
              </a:rPr>
              <a:t>Cadenas/Redes </a:t>
            </a:r>
            <a:r>
              <a:rPr lang="en-US" sz="3000" dirty="0" err="1">
                <a:cs typeface="Avenir Book"/>
              </a:rPr>
              <a:t>alimenticias</a:t>
            </a:r>
            <a:endParaRPr lang="en-US" dirty="0" err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F30EBC-D356-15D2-13A6-25A9F39EA155}"/>
              </a:ext>
            </a:extLst>
          </p:cNvPr>
          <p:cNvSpPr txBox="1"/>
          <p:nvPr/>
        </p:nvSpPr>
        <p:spPr>
          <a:xfrm>
            <a:off x="5550947" y="6330434"/>
            <a:ext cx="5802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pc="250" dirty="0">
                <a:solidFill>
                  <a:schemeClr val="bg1"/>
                </a:solidFill>
                <a:latin typeface="MrEavesModOT" panose="020B0603060502020202" pitchFamily="34" charset="77"/>
              </a:rPr>
              <a:t>MURCIÉLAGOS MEXICANOS DE COLA LIBRE</a:t>
            </a:r>
            <a:endParaRPr lang="en-US" b="1" spc="250" dirty="0">
              <a:solidFill>
                <a:schemeClr val="bg1"/>
              </a:solidFill>
              <a:latin typeface="MrEavesModOT" panose="020B06030605020202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482451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4E4A38-63F6-9243-8C81-B4E4E3D43419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34EB8D-5900-AB4E-86BF-52C45DC04B38}"/>
              </a:ext>
            </a:extLst>
          </p:cNvPr>
          <p:cNvCxnSpPr>
            <a:cxnSpLocks/>
          </p:cNvCxnSpPr>
          <p:nvPr/>
        </p:nvCxnSpPr>
        <p:spPr>
          <a:xfrm>
            <a:off x="0" y="685800"/>
            <a:ext cx="11353800" cy="0"/>
          </a:xfrm>
          <a:prstGeom prst="line">
            <a:avLst/>
          </a:prstGeom>
          <a:ln w="28575">
            <a:solidFill>
              <a:srgbClr val="151C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43A9786-479A-A545-A8BB-B994A8A84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56" y="-307957"/>
            <a:ext cx="3541986" cy="1285609"/>
          </a:xfrm>
          <a:prstGeom prst="rect">
            <a:avLst/>
          </a:prstGeom>
        </p:spPr>
      </p:pic>
      <p:pic>
        <p:nvPicPr>
          <p:cNvPr id="3" name="Picture 2" descr="A bat with wings in the air&#10;&#10;Description automatically generated">
            <a:extLst>
              <a:ext uri="{FF2B5EF4-FFF2-40B4-BE49-F238E27FC236}">
                <a16:creationId xmlns:a16="http://schemas.microsoft.com/office/drawing/2014/main" id="{43487572-3144-C585-7A61-9FBA21603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497" b="2195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752A53-7FCB-AC97-34C7-55543FFFDEC6}"/>
              </a:ext>
            </a:extLst>
          </p:cNvPr>
          <p:cNvSpPr txBox="1"/>
          <p:nvPr/>
        </p:nvSpPr>
        <p:spPr>
          <a:xfrm>
            <a:off x="0" y="844035"/>
            <a:ext cx="12192000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000" b="1" dirty="0">
                <a:solidFill>
                  <a:srgbClr val="000000"/>
                </a:solidFill>
                <a:latin typeface="Gotham"/>
              </a:rPr>
              <a:t>¿</a:t>
            </a:r>
            <a:r>
              <a:rPr lang="en-US" sz="3000" b="1" dirty="0" err="1">
                <a:solidFill>
                  <a:srgbClr val="000000"/>
                </a:solidFill>
                <a:latin typeface="Gotham"/>
              </a:rPr>
              <a:t>Qué</a:t>
            </a:r>
            <a:r>
              <a:rPr lang="en-US" sz="3000" b="1" dirty="0">
                <a:solidFill>
                  <a:srgbClr val="000000"/>
                </a:solidFill>
                <a:latin typeface="Gotham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Gotham"/>
              </a:rPr>
              <a:t>pasaría</a:t>
            </a:r>
            <a:r>
              <a:rPr lang="en-US" sz="3000" b="1" dirty="0">
                <a:solidFill>
                  <a:srgbClr val="000000"/>
                </a:solidFill>
                <a:latin typeface="Gotham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Gotham"/>
              </a:rPr>
              <a:t>si</a:t>
            </a:r>
            <a:r>
              <a:rPr lang="en-US" sz="3000" b="1" dirty="0">
                <a:solidFill>
                  <a:srgbClr val="000000"/>
                </a:solidFill>
                <a:latin typeface="Gotham"/>
              </a:rPr>
              <a:t> se </a:t>
            </a:r>
            <a:r>
              <a:rPr lang="en-US" sz="3000" b="1" dirty="0" err="1">
                <a:solidFill>
                  <a:srgbClr val="000000"/>
                </a:solidFill>
                <a:latin typeface="Gotham"/>
              </a:rPr>
              <a:t>murieran</a:t>
            </a:r>
            <a:r>
              <a:rPr lang="en-US" sz="3000" b="1" dirty="0">
                <a:solidFill>
                  <a:srgbClr val="000000"/>
                </a:solidFill>
                <a:latin typeface="Gotham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Gotham"/>
              </a:rPr>
              <a:t>todos</a:t>
            </a:r>
            <a:r>
              <a:rPr lang="en-US" sz="3000" b="1" dirty="0">
                <a:solidFill>
                  <a:srgbClr val="000000"/>
                </a:solidFill>
                <a:latin typeface="Gotham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Gotham"/>
              </a:rPr>
              <a:t>los</a:t>
            </a:r>
            <a:r>
              <a:rPr lang="en-US" sz="3000" b="1" dirty="0">
                <a:solidFill>
                  <a:srgbClr val="000000"/>
                </a:solidFill>
                <a:latin typeface="Gotham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Gotham"/>
              </a:rPr>
              <a:t>murciélagos</a:t>
            </a:r>
            <a:r>
              <a:rPr lang="en-US" sz="3000" b="1" i="0" dirty="0">
                <a:solidFill>
                  <a:srgbClr val="000000"/>
                </a:solidFill>
                <a:effectLst/>
                <a:latin typeface="Gotham"/>
              </a:rPr>
              <a:t> </a:t>
            </a:r>
            <a:r>
              <a:rPr lang="en-US" sz="3000" b="1" dirty="0">
                <a:solidFill>
                  <a:srgbClr val="000000"/>
                </a:solidFill>
                <a:latin typeface="Gotham"/>
              </a:rPr>
              <a:t>de la </a:t>
            </a:r>
            <a:r>
              <a:rPr lang="en-US" sz="3000" b="1" dirty="0" err="1">
                <a:solidFill>
                  <a:srgbClr val="000000"/>
                </a:solidFill>
                <a:latin typeface="Gotham"/>
              </a:rPr>
              <a:t>cadena</a:t>
            </a:r>
            <a:r>
              <a:rPr lang="en-US" sz="3000" b="1" dirty="0">
                <a:solidFill>
                  <a:srgbClr val="000000"/>
                </a:solidFill>
                <a:latin typeface="Gotham"/>
              </a:rPr>
              <a:t> o red </a:t>
            </a:r>
            <a:r>
              <a:rPr lang="en-US" sz="3000" b="1" dirty="0" err="1">
                <a:solidFill>
                  <a:srgbClr val="000000"/>
                </a:solidFill>
                <a:latin typeface="Gotham"/>
              </a:rPr>
              <a:t>alimenticia</a:t>
            </a:r>
            <a:r>
              <a:rPr lang="en-US" sz="3000" b="1" dirty="0">
                <a:solidFill>
                  <a:srgbClr val="000000"/>
                </a:solidFill>
                <a:latin typeface="Gotham"/>
              </a:rPr>
              <a:t> de </a:t>
            </a:r>
            <a:r>
              <a:rPr lang="en-US" sz="3000" b="1" dirty="0" err="1">
                <a:solidFill>
                  <a:srgbClr val="000000"/>
                </a:solidFill>
                <a:latin typeface="Gotham"/>
              </a:rPr>
              <a:t>tu</a:t>
            </a:r>
            <a:r>
              <a:rPr lang="en-US" sz="3000" b="1" dirty="0">
                <a:solidFill>
                  <a:srgbClr val="000000"/>
                </a:solidFill>
                <a:latin typeface="Gotham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Gotham"/>
              </a:rPr>
              <a:t>grupo</a:t>
            </a:r>
            <a:r>
              <a:rPr lang="en-US" sz="3000" b="1" dirty="0">
                <a:solidFill>
                  <a:srgbClr val="000000"/>
                </a:solidFill>
                <a:latin typeface="Gotham"/>
              </a:rPr>
              <a:t> </a:t>
            </a:r>
            <a:r>
              <a:rPr lang="en-US" sz="3000" b="1" i="0" dirty="0">
                <a:solidFill>
                  <a:srgbClr val="000000"/>
                </a:solidFill>
                <a:effectLst/>
                <a:latin typeface="Gotham"/>
              </a:rPr>
              <a:t>?</a:t>
            </a:r>
            <a:endParaRPr lang="en-US" sz="3000" dirty="0">
              <a:latin typeface="Gotham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CD3101-F03D-AE1D-275E-143302D9EC44}"/>
              </a:ext>
            </a:extLst>
          </p:cNvPr>
          <p:cNvSpPr txBox="1"/>
          <p:nvPr/>
        </p:nvSpPr>
        <p:spPr>
          <a:xfrm>
            <a:off x="4965699" y="2567885"/>
            <a:ext cx="6919311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3000" dirty="0">
                <a:solidFill>
                  <a:srgbClr val="000000"/>
                </a:solidFill>
                <a:latin typeface="Avenir Book"/>
              </a:rPr>
              <a:t>Quita </a:t>
            </a:r>
            <a:r>
              <a:rPr lang="en-US" sz="3000" dirty="0" err="1">
                <a:solidFill>
                  <a:srgbClr val="000000"/>
                </a:solidFill>
                <a:latin typeface="Avenir Book"/>
              </a:rPr>
              <a:t>el</a:t>
            </a:r>
            <a:r>
              <a:rPr lang="en-US" sz="3000" dirty="0">
                <a:solidFill>
                  <a:srgbClr val="000000"/>
                </a:solidFill>
                <a:latin typeface="Avenir Book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venir Book"/>
              </a:rPr>
              <a:t>murciélago</a:t>
            </a:r>
            <a:r>
              <a:rPr lang="en-US" sz="3000" dirty="0">
                <a:solidFill>
                  <a:srgbClr val="000000"/>
                </a:solidFill>
                <a:latin typeface="Avenir Book"/>
              </a:rPr>
              <a:t> de la </a:t>
            </a:r>
            <a:r>
              <a:rPr lang="en-US" sz="3000" dirty="0" err="1">
                <a:solidFill>
                  <a:srgbClr val="000000"/>
                </a:solidFill>
                <a:latin typeface="Avenir Book"/>
              </a:rPr>
              <a:t>cadena</a:t>
            </a:r>
            <a:r>
              <a:rPr lang="en-US" sz="3000" dirty="0">
                <a:solidFill>
                  <a:srgbClr val="000000"/>
                </a:solidFill>
                <a:latin typeface="Avenir Book"/>
              </a:rPr>
              <a:t> o red </a:t>
            </a:r>
            <a:r>
              <a:rPr lang="en-US" sz="3000" dirty="0" err="1">
                <a:solidFill>
                  <a:srgbClr val="000000"/>
                </a:solidFill>
                <a:latin typeface="Avenir Book"/>
              </a:rPr>
              <a:t>alimenticia</a:t>
            </a:r>
            <a:r>
              <a:rPr lang="en-US" sz="3000" dirty="0">
                <a:solidFill>
                  <a:srgbClr val="000000"/>
                </a:solidFill>
                <a:latin typeface="Avenir Book"/>
              </a:rPr>
              <a:t> de </a:t>
            </a:r>
            <a:r>
              <a:rPr lang="en-US" sz="3000" dirty="0" err="1">
                <a:solidFill>
                  <a:srgbClr val="000000"/>
                </a:solidFill>
                <a:latin typeface="Avenir Book"/>
              </a:rPr>
              <a:t>tu</a:t>
            </a:r>
            <a:r>
              <a:rPr lang="en-US" sz="3000" dirty="0">
                <a:solidFill>
                  <a:srgbClr val="000000"/>
                </a:solidFill>
                <a:latin typeface="Avenir Book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venir Book"/>
              </a:rPr>
              <a:t>grupo</a:t>
            </a:r>
            <a:r>
              <a:rPr lang="en-US" sz="3000" dirty="0">
                <a:solidFill>
                  <a:srgbClr val="000000"/>
                </a:solidFill>
                <a:latin typeface="Avenir Book"/>
              </a:rPr>
              <a:t>. </a:t>
            </a:r>
            <a:endParaRPr lang="en-US" sz="3000" dirty="0">
              <a:solidFill>
                <a:srgbClr val="000000"/>
              </a:solidFill>
              <a:latin typeface="Avenir Book" panose="02000503020000020003" pitchFamily="2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000" dirty="0">
                <a:solidFill>
                  <a:srgbClr val="000000"/>
                </a:solidFill>
                <a:latin typeface="Avenir Book"/>
              </a:rPr>
              <a:t>Con </a:t>
            </a:r>
            <a:r>
              <a:rPr lang="en-US" sz="3000" dirty="0" err="1">
                <a:solidFill>
                  <a:srgbClr val="000000"/>
                </a:solidFill>
                <a:latin typeface="Avenir Book"/>
              </a:rPr>
              <a:t>los</a:t>
            </a:r>
            <a:r>
              <a:rPr lang="en-US" sz="3000" dirty="0">
                <a:solidFill>
                  <a:srgbClr val="000000"/>
                </a:solidFill>
                <a:latin typeface="Avenir Book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venir Book"/>
              </a:rPr>
              <a:t>miembros</a:t>
            </a:r>
            <a:r>
              <a:rPr lang="en-US" sz="3000" dirty="0">
                <a:solidFill>
                  <a:srgbClr val="000000"/>
                </a:solidFill>
                <a:latin typeface="Avenir Book"/>
              </a:rPr>
              <a:t> de </a:t>
            </a:r>
            <a:r>
              <a:rPr lang="en-US" sz="3000" dirty="0" err="1">
                <a:solidFill>
                  <a:srgbClr val="000000"/>
                </a:solidFill>
                <a:latin typeface="Avenir Book"/>
              </a:rPr>
              <a:t>tu</a:t>
            </a:r>
            <a:r>
              <a:rPr lang="en-US" sz="3000" dirty="0">
                <a:solidFill>
                  <a:srgbClr val="000000"/>
                </a:solidFill>
                <a:latin typeface="Avenir Book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venir Book"/>
              </a:rPr>
              <a:t>grupo</a:t>
            </a:r>
            <a:r>
              <a:rPr lang="en-US" sz="3000" dirty="0">
                <a:solidFill>
                  <a:srgbClr val="000000"/>
                </a:solidFill>
                <a:latin typeface="Avenir Book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venir Book"/>
              </a:rPr>
              <a:t>discute</a:t>
            </a:r>
            <a:r>
              <a:rPr lang="en-US" sz="3000" dirty="0">
                <a:solidFill>
                  <a:srgbClr val="000000"/>
                </a:solidFill>
                <a:latin typeface="Avenir Book"/>
              </a:rPr>
              <a:t> lo que </a:t>
            </a:r>
            <a:r>
              <a:rPr lang="en-US" sz="3000" dirty="0" err="1">
                <a:solidFill>
                  <a:srgbClr val="000000"/>
                </a:solidFill>
                <a:latin typeface="Avenir Book"/>
              </a:rPr>
              <a:t>pasaría</a:t>
            </a:r>
            <a:r>
              <a:rPr lang="en-US" sz="3000" dirty="0">
                <a:solidFill>
                  <a:srgbClr val="000000"/>
                </a:solidFill>
                <a:latin typeface="Avenir Book"/>
              </a:rPr>
              <a:t> a </a:t>
            </a:r>
            <a:r>
              <a:rPr lang="en-US" sz="3000" dirty="0" err="1">
                <a:solidFill>
                  <a:srgbClr val="000000"/>
                </a:solidFill>
                <a:latin typeface="Avenir Book"/>
              </a:rPr>
              <a:t>los</a:t>
            </a:r>
            <a:r>
              <a:rPr lang="en-US" sz="3000" dirty="0">
                <a:solidFill>
                  <a:srgbClr val="000000"/>
                </a:solidFill>
                <a:latin typeface="Avenir Book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venir Book"/>
              </a:rPr>
              <a:t>otros</a:t>
            </a:r>
            <a:r>
              <a:rPr lang="en-US" sz="3000" dirty="0">
                <a:solidFill>
                  <a:srgbClr val="000000"/>
                </a:solidFill>
                <a:latin typeface="Avenir Book"/>
              </a:rPr>
              <a:t> </a:t>
            </a:r>
            <a:r>
              <a:rPr lang="en-US" sz="3000" dirty="0" err="1">
                <a:solidFill>
                  <a:srgbClr val="000000"/>
                </a:solidFill>
                <a:latin typeface="Avenir Book"/>
              </a:rPr>
              <a:t>organismos</a:t>
            </a:r>
            <a:r>
              <a:rPr lang="en-US" sz="3000" dirty="0">
                <a:solidFill>
                  <a:srgbClr val="000000"/>
                </a:solidFill>
                <a:latin typeface="Avenir Book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venir Book"/>
              </a:rPr>
              <a:t>si</a:t>
            </a:r>
            <a:r>
              <a:rPr lang="en-US" sz="3000" dirty="0">
                <a:solidFill>
                  <a:srgbClr val="000000"/>
                </a:solidFill>
                <a:latin typeface="Avenir Book"/>
              </a:rPr>
              <a:t> se </a:t>
            </a:r>
            <a:r>
              <a:rPr lang="en-US" sz="3000" dirty="0" err="1">
                <a:solidFill>
                  <a:srgbClr val="000000"/>
                </a:solidFill>
                <a:latin typeface="Avenir Book"/>
              </a:rPr>
              <a:t>murieran</a:t>
            </a:r>
            <a:r>
              <a:rPr lang="en-US" sz="3000" dirty="0">
                <a:solidFill>
                  <a:srgbClr val="000000"/>
                </a:solidFill>
                <a:latin typeface="Avenir Book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venir Book"/>
              </a:rPr>
              <a:t>todos</a:t>
            </a:r>
            <a:r>
              <a:rPr lang="en-US" sz="3000" dirty="0">
                <a:solidFill>
                  <a:srgbClr val="000000"/>
                </a:solidFill>
                <a:latin typeface="Avenir Book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venir Book"/>
              </a:rPr>
              <a:t>los</a:t>
            </a:r>
            <a:r>
              <a:rPr lang="en-US" sz="3000" dirty="0">
                <a:solidFill>
                  <a:srgbClr val="000000"/>
                </a:solidFill>
                <a:latin typeface="Avenir Book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venir Book"/>
              </a:rPr>
              <a:t>murciélagos</a:t>
            </a:r>
            <a:r>
              <a:rPr lang="en-US" sz="3000" dirty="0">
                <a:solidFill>
                  <a:srgbClr val="000000"/>
                </a:solidFill>
                <a:latin typeface="Avenir Book"/>
              </a:rPr>
              <a:t>. </a:t>
            </a:r>
            <a:endParaRPr lang="en-US" sz="3000" dirty="0">
              <a:latin typeface="Avenir Book" panose="02000503020000020003" pitchFamily="2" charset="0"/>
            </a:endParaRPr>
          </a:p>
        </p:txBody>
      </p:sp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0C50024-4471-FDF1-9FFD-9253A5461F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040" y="2184399"/>
            <a:ext cx="3362205" cy="33622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0825ED-6B59-60EC-451C-EC0800C12F3A}"/>
              </a:ext>
            </a:extLst>
          </p:cNvPr>
          <p:cNvSpPr txBox="1"/>
          <p:nvPr/>
        </p:nvSpPr>
        <p:spPr>
          <a:xfrm>
            <a:off x="5550947" y="6330434"/>
            <a:ext cx="5802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pc="250" dirty="0">
                <a:solidFill>
                  <a:schemeClr val="bg1"/>
                </a:solidFill>
                <a:latin typeface="MrEavesModOT" panose="020B0603060502020202" pitchFamily="34" charset="77"/>
              </a:rPr>
              <a:t>MURCIÉLAGOS MEXICANOS DE COLA LIBRE</a:t>
            </a:r>
            <a:endParaRPr lang="en-US" b="1" spc="250" dirty="0">
              <a:solidFill>
                <a:schemeClr val="bg1"/>
              </a:solidFill>
              <a:latin typeface="MrEavesModOT" panose="020B06030605020202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4639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4E4A38-63F6-9243-8C81-B4E4E3D43419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34EB8D-5900-AB4E-86BF-52C45DC04B38}"/>
              </a:ext>
            </a:extLst>
          </p:cNvPr>
          <p:cNvCxnSpPr>
            <a:cxnSpLocks/>
          </p:cNvCxnSpPr>
          <p:nvPr/>
        </p:nvCxnSpPr>
        <p:spPr>
          <a:xfrm>
            <a:off x="0" y="685800"/>
            <a:ext cx="11353800" cy="0"/>
          </a:xfrm>
          <a:prstGeom prst="line">
            <a:avLst/>
          </a:prstGeom>
          <a:ln w="28575">
            <a:solidFill>
              <a:srgbClr val="151C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43A9786-479A-A545-A8BB-B994A8A84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56" y="-307957"/>
            <a:ext cx="3541986" cy="1285609"/>
          </a:xfrm>
          <a:prstGeom prst="rect">
            <a:avLst/>
          </a:prstGeom>
        </p:spPr>
      </p:pic>
      <p:pic>
        <p:nvPicPr>
          <p:cNvPr id="3" name="Picture 2" descr="A bat with wings in the air&#10;&#10;Description automatically generated">
            <a:extLst>
              <a:ext uri="{FF2B5EF4-FFF2-40B4-BE49-F238E27FC236}">
                <a16:creationId xmlns:a16="http://schemas.microsoft.com/office/drawing/2014/main" id="{43487572-3144-C585-7A61-9FBA21603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497" b="2195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752A53-7FCB-AC97-34C7-55543FFFDEC6}"/>
              </a:ext>
            </a:extLst>
          </p:cNvPr>
          <p:cNvSpPr txBox="1"/>
          <p:nvPr/>
        </p:nvSpPr>
        <p:spPr>
          <a:xfrm>
            <a:off x="220408" y="844035"/>
            <a:ext cx="11971592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000" b="1" dirty="0">
                <a:solidFill>
                  <a:srgbClr val="000000"/>
                </a:solidFill>
                <a:latin typeface="Gotham"/>
              </a:rPr>
              <a:t>Si se </a:t>
            </a:r>
            <a:r>
              <a:rPr lang="en-US" sz="3000" b="1" dirty="0" err="1">
                <a:solidFill>
                  <a:srgbClr val="000000"/>
                </a:solidFill>
                <a:latin typeface="Gotham"/>
              </a:rPr>
              <a:t>murieran</a:t>
            </a:r>
            <a:r>
              <a:rPr lang="en-US" sz="3000" b="1" dirty="0">
                <a:solidFill>
                  <a:srgbClr val="000000"/>
                </a:solidFill>
                <a:latin typeface="Gotham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Gotham"/>
              </a:rPr>
              <a:t>todos</a:t>
            </a:r>
            <a:r>
              <a:rPr lang="en-US" sz="3000" b="1" dirty="0">
                <a:solidFill>
                  <a:srgbClr val="000000"/>
                </a:solidFill>
                <a:latin typeface="Gotham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Gotham"/>
              </a:rPr>
              <a:t>los</a:t>
            </a:r>
            <a:r>
              <a:rPr lang="en-US" sz="3000" b="1" dirty="0">
                <a:solidFill>
                  <a:srgbClr val="000000"/>
                </a:solidFill>
                <a:latin typeface="Gotham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Gotham"/>
              </a:rPr>
              <a:t>murlciéagos</a:t>
            </a:r>
            <a:r>
              <a:rPr lang="en-US" sz="3000" b="1" dirty="0">
                <a:solidFill>
                  <a:srgbClr val="000000"/>
                </a:solidFill>
                <a:latin typeface="Gotham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Gotham"/>
              </a:rPr>
              <a:t>en</a:t>
            </a:r>
            <a:r>
              <a:rPr lang="en-US" sz="3000" b="1" dirty="0">
                <a:solidFill>
                  <a:srgbClr val="000000"/>
                </a:solidFill>
                <a:latin typeface="Gotham"/>
              </a:rPr>
              <a:t> la zona</a:t>
            </a:r>
            <a:r>
              <a:rPr lang="en-US" sz="3000" b="1" i="0" dirty="0">
                <a:solidFill>
                  <a:srgbClr val="000000"/>
                </a:solidFill>
                <a:effectLst/>
                <a:latin typeface="Gotham"/>
              </a:rPr>
              <a:t>…</a:t>
            </a:r>
            <a:endParaRPr lang="en-US" sz="3000" dirty="0">
              <a:latin typeface="Gotham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CD3101-F03D-AE1D-275E-143302D9EC44}"/>
              </a:ext>
            </a:extLst>
          </p:cNvPr>
          <p:cNvSpPr txBox="1"/>
          <p:nvPr/>
        </p:nvSpPr>
        <p:spPr>
          <a:xfrm>
            <a:off x="363283" y="1662529"/>
            <a:ext cx="3425286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Avenir Book"/>
              </a:rPr>
              <a:t>¿</a:t>
            </a:r>
            <a:r>
              <a:rPr lang="en-US" sz="2800" dirty="0" err="1">
                <a:solidFill>
                  <a:srgbClr val="000000"/>
                </a:solidFill>
                <a:latin typeface="Avenir Book"/>
              </a:rPr>
              <a:t>Qué</a:t>
            </a:r>
            <a:r>
              <a:rPr lang="en-US" sz="2800" dirty="0">
                <a:solidFill>
                  <a:srgbClr val="000000"/>
                </a:solidFill>
                <a:latin typeface="Avenir Book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venir Book"/>
              </a:rPr>
              <a:t>pasaría</a:t>
            </a:r>
            <a:r>
              <a:rPr lang="en-US" sz="2800" dirty="0">
                <a:solidFill>
                  <a:srgbClr val="000000"/>
                </a:solidFill>
                <a:latin typeface="Avenir Book"/>
                <a:cs typeface="Avenir Book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Avenir Book"/>
                <a:cs typeface="Avenir Book"/>
              </a:rPr>
              <a:t>los</a:t>
            </a:r>
            <a:r>
              <a:rPr lang="en-US" sz="2800" dirty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venir Book"/>
                <a:cs typeface="Avenir Book"/>
              </a:rPr>
              <a:t>gusanos</a:t>
            </a:r>
            <a:r>
              <a:rPr lang="en-US" sz="2800" dirty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venir Book"/>
                <a:cs typeface="Avenir Book"/>
              </a:rPr>
              <a:t>eloteros</a:t>
            </a:r>
            <a:r>
              <a:rPr lang="en-US" sz="2800" dirty="0">
                <a:solidFill>
                  <a:srgbClr val="000000"/>
                </a:solidFill>
                <a:latin typeface="Avenir Book" panose="02000503020000020003" pitchFamily="2" charset="0"/>
                <a:cs typeface="Avenir Book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C02158-19C0-C36E-14A1-DA09923471A5}"/>
              </a:ext>
            </a:extLst>
          </p:cNvPr>
          <p:cNvSpPr txBox="1"/>
          <p:nvPr/>
        </p:nvSpPr>
        <p:spPr>
          <a:xfrm>
            <a:off x="4039254" y="1773197"/>
            <a:ext cx="4011010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Avenir Book"/>
              </a:rPr>
              <a:t>¿</a:t>
            </a:r>
            <a:r>
              <a:rPr lang="en-US" sz="2800" dirty="0" err="1">
                <a:solidFill>
                  <a:srgbClr val="000000"/>
                </a:solidFill>
                <a:latin typeface="Avenir Book"/>
              </a:rPr>
              <a:t>Qué</a:t>
            </a:r>
            <a:r>
              <a:rPr lang="en-US" sz="2800" dirty="0">
                <a:solidFill>
                  <a:srgbClr val="000000"/>
                </a:solidFill>
                <a:latin typeface="Avenir Book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venir Book"/>
              </a:rPr>
              <a:t>pasaría</a:t>
            </a:r>
            <a:r>
              <a:rPr lang="en-US" sz="2800" dirty="0">
                <a:solidFill>
                  <a:srgbClr val="000000"/>
                </a:solidFill>
                <a:latin typeface="Avenir Book"/>
              </a:rPr>
              <a:t> con las </a:t>
            </a:r>
            <a:r>
              <a:rPr lang="en-US" sz="2800" dirty="0" err="1">
                <a:solidFill>
                  <a:srgbClr val="000000"/>
                </a:solidFill>
                <a:latin typeface="Avenir Book"/>
              </a:rPr>
              <a:t>plantas</a:t>
            </a:r>
            <a:r>
              <a:rPr lang="en-US" sz="2800" dirty="0">
                <a:solidFill>
                  <a:srgbClr val="000000"/>
                </a:solidFill>
                <a:latin typeface="Avenir Book"/>
              </a:rPr>
              <a:t> de </a:t>
            </a:r>
            <a:r>
              <a:rPr lang="en-US" sz="2800" dirty="0" err="1">
                <a:solidFill>
                  <a:srgbClr val="000000"/>
                </a:solidFill>
                <a:latin typeface="Avenir Book"/>
              </a:rPr>
              <a:t>maíz</a:t>
            </a:r>
            <a:r>
              <a:rPr lang="en-US" sz="2800" dirty="0">
                <a:solidFill>
                  <a:srgbClr val="000000"/>
                </a:solidFill>
                <a:latin typeface="Avenir Book" panose="02000503020000020003" pitchFamily="2" charset="0"/>
                <a:cs typeface="Avenir Book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EFCE06-1B52-B310-BD5F-FAF663F0A5B5}"/>
              </a:ext>
            </a:extLst>
          </p:cNvPr>
          <p:cNvSpPr txBox="1"/>
          <p:nvPr/>
        </p:nvSpPr>
        <p:spPr>
          <a:xfrm>
            <a:off x="8546308" y="1565467"/>
            <a:ext cx="3430726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dirty="0">
                <a:latin typeface="Avenir Book"/>
              </a:rPr>
              <a:t>¿</a:t>
            </a:r>
            <a:r>
              <a:rPr lang="en-US" sz="2800" dirty="0" err="1">
                <a:latin typeface="Avenir Book"/>
              </a:rPr>
              <a:t>Cómo</a:t>
            </a:r>
            <a:r>
              <a:rPr lang="en-US" sz="2800" dirty="0">
                <a:latin typeface="Avenir Book"/>
              </a:rPr>
              <a:t> </a:t>
            </a:r>
            <a:r>
              <a:rPr lang="en-US" sz="2800" dirty="0" err="1">
                <a:latin typeface="Avenir Book"/>
              </a:rPr>
              <a:t>podría</a:t>
            </a:r>
            <a:r>
              <a:rPr lang="en-US" sz="2800" dirty="0">
                <a:latin typeface="Avenir Book"/>
              </a:rPr>
              <a:t> ser </a:t>
            </a:r>
            <a:r>
              <a:rPr lang="en-US" sz="2800" dirty="0" err="1">
                <a:latin typeface="Avenir Book"/>
              </a:rPr>
              <a:t>afectado</a:t>
            </a:r>
            <a:r>
              <a:rPr lang="en-US" sz="2800" dirty="0">
                <a:latin typeface="Avenir Book"/>
              </a:rPr>
              <a:t> </a:t>
            </a:r>
            <a:r>
              <a:rPr lang="en-US" sz="2800" dirty="0" err="1">
                <a:latin typeface="Avenir Book"/>
              </a:rPr>
              <a:t>el</a:t>
            </a:r>
            <a:r>
              <a:rPr lang="en-US" sz="2800" dirty="0">
                <a:latin typeface="Avenir Book"/>
              </a:rPr>
              <a:t> </a:t>
            </a:r>
            <a:r>
              <a:rPr lang="en-US" sz="2800" dirty="0" err="1">
                <a:latin typeface="Avenir Book"/>
              </a:rPr>
              <a:t>halcón</a:t>
            </a:r>
            <a:r>
              <a:rPr lang="en-US" sz="2800" dirty="0">
                <a:latin typeface="Avenir Book"/>
              </a:rPr>
              <a:t> </a:t>
            </a:r>
            <a:r>
              <a:rPr lang="en-US" sz="2800" dirty="0" err="1">
                <a:latin typeface="Avenir Book"/>
              </a:rPr>
              <a:t>peregrino</a:t>
            </a:r>
            <a:r>
              <a:rPr lang="en-US" sz="2800" dirty="0">
                <a:latin typeface="Avenir Book"/>
              </a:rPr>
              <a:t> ? </a:t>
            </a:r>
            <a:endParaRPr lang="en-US" sz="2800" dirty="0">
              <a:latin typeface="Avenir Book" panose="02000503020000020003" pitchFamily="2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8F5C7BEE-461C-1F9A-1BD4-84DEFC2D0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8" name="Picture 17" descr="A close up of a moth&#10;&#10;Description automatically generated">
            <a:extLst>
              <a:ext uri="{FF2B5EF4-FFF2-40B4-BE49-F238E27FC236}">
                <a16:creationId xmlns:a16="http://schemas.microsoft.com/office/drawing/2014/main" id="{BF92C823-1BA8-8764-6533-8E143F486D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37" b="94962" l="9556" r="92013">
                        <a14:foregroundMark x1="9556" y1="75545" x2="9556" y2="75545"/>
                        <a14:foregroundMark x1="9701" y1="76443" x2="9701" y2="76443"/>
                        <a14:foregroundMark x1="50652" y1="91857" x2="50652" y2="91857"/>
                        <a14:foregroundMark x1="52630" y1="92293" x2="46718" y2="90959"/>
                        <a14:foregroundMark x1="47780" y1="5937" x2="47780" y2="5937"/>
                        <a14:foregroundMark x1="92013" y1="74074" x2="92013" y2="74074"/>
                        <a14:foregroundMark x1="91482" y1="77042" x2="91482" y2="77042"/>
                        <a14:foregroundMark x1="91868" y1="71569" x2="91868" y2="71569"/>
                        <a14:foregroundMark x1="51303" y1="94662" x2="51303" y2="94662"/>
                        <a14:foregroundMark x1="52099" y1="94962" x2="52099" y2="94962"/>
                        <a14:foregroundMark x1="51569" y1="94962" x2="51569" y2="94962"/>
                        <a14:foregroundMark x1="42375" y1="92293" x2="42375" y2="922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007" y="3047629"/>
            <a:ext cx="3076298" cy="2725908"/>
          </a:xfrm>
          <a:prstGeom prst="rect">
            <a:avLst/>
          </a:prstGeom>
        </p:spPr>
      </p:pic>
      <p:pic>
        <p:nvPicPr>
          <p:cNvPr id="20" name="Picture 19" descr="A field of corn plants&#10;&#10;Description automatically generated">
            <a:extLst>
              <a:ext uri="{FF2B5EF4-FFF2-40B4-BE49-F238E27FC236}">
                <a16:creationId xmlns:a16="http://schemas.microsoft.com/office/drawing/2014/main" id="{193F6B73-1365-F815-0935-A273F7F8633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545" b="35512"/>
          <a:stretch/>
        </p:blipFill>
        <p:spPr>
          <a:xfrm>
            <a:off x="4479498" y="2981353"/>
            <a:ext cx="3233005" cy="2858461"/>
          </a:xfrm>
          <a:prstGeom prst="rect">
            <a:avLst/>
          </a:prstGeom>
        </p:spPr>
      </p:pic>
      <p:pic>
        <p:nvPicPr>
          <p:cNvPr id="22" name="Picture 21" descr="A bird flying in a tree&#10;&#10;Description automatically generated">
            <a:extLst>
              <a:ext uri="{FF2B5EF4-FFF2-40B4-BE49-F238E27FC236}">
                <a16:creationId xmlns:a16="http://schemas.microsoft.com/office/drawing/2014/main" id="{839C05F3-B91C-868C-91F0-5A589832012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7693"/>
          <a:stretch/>
        </p:blipFill>
        <p:spPr>
          <a:xfrm>
            <a:off x="9105073" y="3003870"/>
            <a:ext cx="2437638" cy="281342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D63CBE7-F4A0-DC81-50F8-5CB2CBF51737}"/>
              </a:ext>
            </a:extLst>
          </p:cNvPr>
          <p:cNvSpPr txBox="1"/>
          <p:nvPr/>
        </p:nvSpPr>
        <p:spPr>
          <a:xfrm>
            <a:off x="9036792" y="5748797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solidFill>
                  <a:srgbClr val="000000"/>
                </a:solidFill>
                <a:effectLst/>
              </a:rPr>
              <a:t>Photo by Frank Cone from </a:t>
            </a:r>
            <a:r>
              <a:rPr lang="en-US" sz="1200" b="0" i="0" dirty="0" err="1">
                <a:solidFill>
                  <a:srgbClr val="000000"/>
                </a:solidFill>
                <a:effectLst/>
              </a:rPr>
              <a:t>Pexels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 pitchFamily="2" charset="-78"/>
              <a:ea typeface="+mn-ea"/>
              <a:cs typeface="Avenir Book" panose="02000503020000020003" pitchFamily="2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795B77F-04A6-7612-F006-5DCD9A41E338}"/>
              </a:ext>
            </a:extLst>
          </p:cNvPr>
          <p:cNvSpPr txBox="1"/>
          <p:nvPr/>
        </p:nvSpPr>
        <p:spPr>
          <a:xfrm>
            <a:off x="96575" y="5771132"/>
            <a:ext cx="41859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000000"/>
                </a:solidFill>
                <a:effectLst/>
                <a:latin typeface="YAFdJjTk5UU 0"/>
              </a:rPr>
              <a:t>corn earworm, moth, back_2014-06-06-15.37.55 ZS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YAFdJjTk5UU 0"/>
              </a:rPr>
              <a:t>PMax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YAFdJjTk5UU 0"/>
              </a:rPr>
              <a:t> from </a:t>
            </a:r>
            <a:endParaRPr lang="en-US" sz="1200" dirty="0">
              <a:solidFill>
                <a:srgbClr val="000000"/>
              </a:solidFill>
              <a:effectLst/>
              <a:latin typeface="YAFdJjTk5UU 0"/>
            </a:endParaRPr>
          </a:p>
          <a:p>
            <a:r>
              <a:rPr lang="en-US" sz="1200" b="0" i="0" dirty="0">
                <a:solidFill>
                  <a:srgbClr val="000000"/>
                </a:solidFill>
                <a:effectLst/>
                <a:latin typeface="YAFdJjTk5UU 0"/>
              </a:rPr>
              <a:t>USGS Bee Inventory and Monitoring Lab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YAFdJjTk5UU 0"/>
              </a:rPr>
              <a:t>pn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YAFdJjTk5UU 0"/>
              </a:rPr>
              <a:t> Flickr PDM 1.0 DEED</a:t>
            </a:r>
            <a:endParaRPr lang="en-US" sz="1200" dirty="0">
              <a:solidFill>
                <a:srgbClr val="000000"/>
              </a:solidFill>
              <a:effectLst/>
              <a:latin typeface="YAFdJjTk5UU 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01B1687-DA11-FEC8-FD88-89366885AE2E}"/>
              </a:ext>
            </a:extLst>
          </p:cNvPr>
          <p:cNvSpPr txBox="1"/>
          <p:nvPr/>
        </p:nvSpPr>
        <p:spPr>
          <a:xfrm>
            <a:off x="4379069" y="5778048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solidFill>
                  <a:srgbClr val="000000"/>
                </a:solidFill>
                <a:effectLst/>
              </a:rPr>
              <a:t>Photo by Markus </a:t>
            </a:r>
            <a:r>
              <a:rPr lang="en-US" sz="1200" b="0" i="0" dirty="0" err="1">
                <a:solidFill>
                  <a:srgbClr val="000000"/>
                </a:solidFill>
                <a:effectLst/>
              </a:rPr>
              <a:t>Spiske</a:t>
            </a:r>
            <a:r>
              <a:rPr lang="en-US" sz="1200" b="0" i="0" dirty="0">
                <a:solidFill>
                  <a:srgbClr val="000000"/>
                </a:solidFill>
                <a:effectLst/>
              </a:rPr>
              <a:t> from </a:t>
            </a:r>
            <a:r>
              <a:rPr lang="en-US" sz="1200" b="0" i="0" dirty="0" err="1">
                <a:solidFill>
                  <a:srgbClr val="000000"/>
                </a:solidFill>
                <a:effectLst/>
              </a:rPr>
              <a:t>Pexels</a:t>
            </a:r>
            <a:r>
              <a:rPr lang="en-US" sz="1200" b="0" i="0" dirty="0">
                <a:solidFill>
                  <a:srgbClr val="000000"/>
                </a:solidFill>
                <a:effectLst/>
              </a:rPr>
              <a:t>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 pitchFamily="2" charset="-78"/>
              <a:ea typeface="+mn-ea"/>
              <a:cs typeface="Avenir Book" panose="02000503020000020003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BE8422-2B8E-3773-F142-078F07AFBCFA}"/>
              </a:ext>
            </a:extLst>
          </p:cNvPr>
          <p:cNvSpPr txBox="1"/>
          <p:nvPr/>
        </p:nvSpPr>
        <p:spPr>
          <a:xfrm>
            <a:off x="5550947" y="6330434"/>
            <a:ext cx="5802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pc="250" dirty="0">
                <a:solidFill>
                  <a:schemeClr val="bg1"/>
                </a:solidFill>
                <a:latin typeface="MrEavesModOT" panose="020B0603060502020202" pitchFamily="34" charset="77"/>
              </a:rPr>
              <a:t>MURCIÉLAGOS MEXICANOS DE COLA LIBRE</a:t>
            </a:r>
            <a:endParaRPr lang="en-US" b="1" spc="250" dirty="0">
              <a:solidFill>
                <a:schemeClr val="bg1"/>
              </a:solidFill>
              <a:latin typeface="MrEavesModOT" panose="020B06030605020202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4460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at on a rock&#10;&#10;Description automatically generated">
            <a:extLst>
              <a:ext uri="{FF2B5EF4-FFF2-40B4-BE49-F238E27FC236}">
                <a16:creationId xmlns:a16="http://schemas.microsoft.com/office/drawing/2014/main" id="{C91190AA-1A58-FD77-19E4-1FCF0DCA3D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33" r="2439" b="1788"/>
          <a:stretch/>
        </p:blipFill>
        <p:spPr>
          <a:xfrm>
            <a:off x="0" y="0"/>
            <a:ext cx="12199982" cy="61722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B4E4A38-63F6-9243-8C81-B4E4E3D43419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07B10F-91D0-4433-B5E6-17EF554BDAE8}"/>
              </a:ext>
            </a:extLst>
          </p:cNvPr>
          <p:cNvSpPr txBox="1"/>
          <p:nvPr/>
        </p:nvSpPr>
        <p:spPr>
          <a:xfrm>
            <a:off x="5628640" y="6330434"/>
            <a:ext cx="5725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pc="250" dirty="0">
                <a:solidFill>
                  <a:schemeClr val="bg1"/>
                </a:solidFill>
                <a:latin typeface="MrEavesModOT" panose="020B0603060502020202" pitchFamily="34" charset="77"/>
              </a:rPr>
              <a:t>MURCIÉLAGOS MEXICANOS DE COLA LIBRE</a:t>
            </a:r>
          </a:p>
        </p:txBody>
      </p:sp>
      <p:pic>
        <p:nvPicPr>
          <p:cNvPr id="3" name="Picture 2" descr="A bat with wings in the air&#10;&#10;Description automatically generated">
            <a:extLst>
              <a:ext uri="{FF2B5EF4-FFF2-40B4-BE49-F238E27FC236}">
                <a16:creationId xmlns:a16="http://schemas.microsoft.com/office/drawing/2014/main" id="{43487572-3144-C585-7A61-9FBA21603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497" b="2195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4C9F4B-326A-F732-84C5-0710853B5FB5}"/>
              </a:ext>
            </a:extLst>
          </p:cNvPr>
          <p:cNvSpPr txBox="1"/>
          <p:nvPr/>
        </p:nvSpPr>
        <p:spPr>
          <a:xfrm>
            <a:off x="-1" y="872"/>
            <a:ext cx="7272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Image: Bat Conservation International 106653-19-2508x1260 https://www.batcon.org/bat/tadarida-brasiliensis</a:t>
            </a:r>
            <a:r>
              <a:rPr lang="fr-FR" sz="1200" dirty="0"/>
              <a:t>/ </a:t>
            </a:r>
          </a:p>
        </p:txBody>
      </p:sp>
    </p:spTree>
    <p:extLst>
      <p:ext uri="{BB962C8B-B14F-4D97-AF65-F5344CB8AC3E}">
        <p14:creationId xmlns:p14="http://schemas.microsoft.com/office/powerpoint/2010/main" val="2363401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ts from a ceiling&#10;&#10;Description automatically generated">
            <a:extLst>
              <a:ext uri="{FF2B5EF4-FFF2-40B4-BE49-F238E27FC236}">
                <a16:creationId xmlns:a16="http://schemas.microsoft.com/office/drawing/2014/main" id="{F2CCD02D-FD82-A827-94CC-6A559CC139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063"/>
          <a:stretch/>
        </p:blipFill>
        <p:spPr>
          <a:xfrm>
            <a:off x="0" y="0"/>
            <a:ext cx="12192000" cy="61722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B4E4A38-63F6-9243-8C81-B4E4E3D43419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bat with wings in the air&#10;&#10;Description automatically generated">
            <a:extLst>
              <a:ext uri="{FF2B5EF4-FFF2-40B4-BE49-F238E27FC236}">
                <a16:creationId xmlns:a16="http://schemas.microsoft.com/office/drawing/2014/main" id="{43487572-3144-C585-7A61-9FBA21603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497" b="2195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BF1A21-CC0E-7560-1CB2-5E0971C65009}"/>
              </a:ext>
            </a:extLst>
          </p:cNvPr>
          <p:cNvSpPr txBox="1"/>
          <p:nvPr/>
        </p:nvSpPr>
        <p:spPr>
          <a:xfrm>
            <a:off x="-1" y="872"/>
            <a:ext cx="7272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Image: Fin &amp; Fur Films Productions </a:t>
            </a:r>
            <a:endParaRPr lang="fr-FR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5896E6-501B-55CA-D18D-8A2187F0E77C}"/>
              </a:ext>
            </a:extLst>
          </p:cNvPr>
          <p:cNvSpPr txBox="1"/>
          <p:nvPr/>
        </p:nvSpPr>
        <p:spPr>
          <a:xfrm>
            <a:off x="5550947" y="6330434"/>
            <a:ext cx="5802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pc="250" dirty="0">
                <a:solidFill>
                  <a:schemeClr val="bg1"/>
                </a:solidFill>
                <a:latin typeface="MrEavesModOT" panose="020B0603060502020202" pitchFamily="34" charset="77"/>
              </a:rPr>
              <a:t>MURCIÉLAGOS MEXICANOS DE COLA LIBRE</a:t>
            </a:r>
            <a:endParaRPr lang="en-US" b="1" spc="250" dirty="0">
              <a:solidFill>
                <a:schemeClr val="bg1"/>
              </a:solidFill>
              <a:latin typeface="MrEavesModOT" panose="020B06030605020202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88166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bats flying in the sky&#10;&#10;Description automatically generated">
            <a:extLst>
              <a:ext uri="{FF2B5EF4-FFF2-40B4-BE49-F238E27FC236}">
                <a16:creationId xmlns:a16="http://schemas.microsoft.com/office/drawing/2014/main" id="{444F110B-20B4-C640-B473-3B8D35ABE6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44" r="1621" b="19869"/>
          <a:stretch/>
        </p:blipFill>
        <p:spPr>
          <a:xfrm>
            <a:off x="-1" y="-67731"/>
            <a:ext cx="12192001" cy="62697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B4E4A38-63F6-9243-8C81-B4E4E3D43419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bat with wings in the air&#10;&#10;Description automatically generated">
            <a:extLst>
              <a:ext uri="{FF2B5EF4-FFF2-40B4-BE49-F238E27FC236}">
                <a16:creationId xmlns:a16="http://schemas.microsoft.com/office/drawing/2014/main" id="{43487572-3144-C585-7A61-9FBA21603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497" b="2195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EEDDA0-77B2-1FC6-8E66-934F96B65E4E}"/>
              </a:ext>
            </a:extLst>
          </p:cNvPr>
          <p:cNvSpPr txBox="1"/>
          <p:nvPr/>
        </p:nvSpPr>
        <p:spPr>
          <a:xfrm>
            <a:off x="-86061" y="5923202"/>
            <a:ext cx="23881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bg1"/>
                </a:solidFill>
              </a:rPr>
              <a:t>Image: Fin &amp; Fur Films Productions </a:t>
            </a:r>
            <a:endParaRPr lang="fr-FR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E0512B-7B5E-9EE0-DADC-BE17B14BFE63}"/>
              </a:ext>
            </a:extLst>
          </p:cNvPr>
          <p:cNvSpPr txBox="1"/>
          <p:nvPr/>
        </p:nvSpPr>
        <p:spPr>
          <a:xfrm>
            <a:off x="5550947" y="6330434"/>
            <a:ext cx="5802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pc="250" dirty="0">
                <a:solidFill>
                  <a:schemeClr val="bg1"/>
                </a:solidFill>
                <a:latin typeface="MrEavesModOT" panose="020B0603060502020202" pitchFamily="34" charset="77"/>
              </a:rPr>
              <a:t>MURCIÉLAGOS MEXICANOS DE COLA LIBRE</a:t>
            </a:r>
            <a:endParaRPr lang="en-US" b="1" spc="250" dirty="0">
              <a:solidFill>
                <a:schemeClr val="bg1"/>
              </a:solidFill>
              <a:latin typeface="MrEavesModOT" panose="020B06030605020202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64655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at on a rock&#10;&#10;Description automatically generated">
            <a:extLst>
              <a:ext uri="{FF2B5EF4-FFF2-40B4-BE49-F238E27FC236}">
                <a16:creationId xmlns:a16="http://schemas.microsoft.com/office/drawing/2014/main" id="{4EC79B16-FA1E-80CF-DD99-4F9058E6FC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11" b="16300"/>
          <a:stretch/>
        </p:blipFill>
        <p:spPr>
          <a:xfrm>
            <a:off x="0" y="16933"/>
            <a:ext cx="12192000" cy="61681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B4E4A38-63F6-9243-8C81-B4E4E3D43419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bat with wings in the air&#10;&#10;Description automatically generated">
            <a:extLst>
              <a:ext uri="{FF2B5EF4-FFF2-40B4-BE49-F238E27FC236}">
                <a16:creationId xmlns:a16="http://schemas.microsoft.com/office/drawing/2014/main" id="{43487572-3144-C585-7A61-9FBA21603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497" b="2195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311117-EDD1-1831-C8B5-E28A8EB10A44}"/>
              </a:ext>
            </a:extLst>
          </p:cNvPr>
          <p:cNvSpPr txBox="1"/>
          <p:nvPr/>
        </p:nvSpPr>
        <p:spPr>
          <a:xfrm>
            <a:off x="0" y="47378"/>
            <a:ext cx="7272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Image: Fin &amp; Fur Films Productions </a:t>
            </a:r>
            <a:endParaRPr lang="fr-FR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D52B89-F9E6-5D93-E4F9-5663E03BB9B4}"/>
              </a:ext>
            </a:extLst>
          </p:cNvPr>
          <p:cNvSpPr txBox="1"/>
          <p:nvPr/>
        </p:nvSpPr>
        <p:spPr>
          <a:xfrm>
            <a:off x="5550947" y="6330434"/>
            <a:ext cx="5802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pc="250" dirty="0">
                <a:solidFill>
                  <a:schemeClr val="bg1"/>
                </a:solidFill>
                <a:latin typeface="MrEavesModOT" panose="020B0603060502020202" pitchFamily="34" charset="77"/>
              </a:rPr>
              <a:t>MURCIÉLAGOS MEXICANOS DE COLA LIBRE</a:t>
            </a:r>
            <a:endParaRPr lang="en-US" b="1" spc="250" dirty="0">
              <a:solidFill>
                <a:schemeClr val="bg1"/>
              </a:solidFill>
              <a:latin typeface="MrEavesModOT" panose="020B06030605020202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77263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pile of brown objects&#10;&#10;Description automatically generated">
            <a:extLst>
              <a:ext uri="{FF2B5EF4-FFF2-40B4-BE49-F238E27FC236}">
                <a16:creationId xmlns:a16="http://schemas.microsoft.com/office/drawing/2014/main" id="{CC75E89A-F313-0E53-4D19-9BEFEE5D8F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063"/>
          <a:stretch/>
        </p:blipFill>
        <p:spPr>
          <a:xfrm>
            <a:off x="0" y="0"/>
            <a:ext cx="12192000" cy="61722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B4E4A38-63F6-9243-8C81-B4E4E3D43419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bat with wings in the air&#10;&#10;Description automatically generated">
            <a:extLst>
              <a:ext uri="{FF2B5EF4-FFF2-40B4-BE49-F238E27FC236}">
                <a16:creationId xmlns:a16="http://schemas.microsoft.com/office/drawing/2014/main" id="{43487572-3144-C585-7A61-9FBA21603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497" b="2195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FE5D5E-86D3-4A7A-C8E5-B82D67937EC3}"/>
              </a:ext>
            </a:extLst>
          </p:cNvPr>
          <p:cNvSpPr txBox="1"/>
          <p:nvPr/>
        </p:nvSpPr>
        <p:spPr>
          <a:xfrm>
            <a:off x="-1" y="5974318"/>
            <a:ext cx="7272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Image: Fin &amp; Fur Films Productions </a:t>
            </a:r>
            <a:endParaRPr lang="fr-FR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FB006D-7A9F-4367-106E-C4C5B91A7F3D}"/>
              </a:ext>
            </a:extLst>
          </p:cNvPr>
          <p:cNvSpPr txBox="1"/>
          <p:nvPr/>
        </p:nvSpPr>
        <p:spPr>
          <a:xfrm>
            <a:off x="5550947" y="6330434"/>
            <a:ext cx="5802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pc="250" dirty="0">
                <a:solidFill>
                  <a:schemeClr val="bg1"/>
                </a:solidFill>
                <a:latin typeface="MrEavesModOT" panose="020B0603060502020202" pitchFamily="34" charset="77"/>
              </a:rPr>
              <a:t>MURCIÉLAGOS MEXICANOS DE COLA LIBRE</a:t>
            </a:r>
            <a:endParaRPr lang="en-US" b="1" spc="250" dirty="0">
              <a:solidFill>
                <a:schemeClr val="bg1"/>
              </a:solidFill>
              <a:latin typeface="MrEavesModOT" panose="020B06030605020202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5126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4E4A38-63F6-9243-8C81-B4E4E3D43419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34EB8D-5900-AB4E-86BF-52C45DC04B38}"/>
              </a:ext>
            </a:extLst>
          </p:cNvPr>
          <p:cNvCxnSpPr>
            <a:cxnSpLocks/>
          </p:cNvCxnSpPr>
          <p:nvPr/>
        </p:nvCxnSpPr>
        <p:spPr>
          <a:xfrm>
            <a:off x="0" y="685800"/>
            <a:ext cx="11353800" cy="0"/>
          </a:xfrm>
          <a:prstGeom prst="line">
            <a:avLst/>
          </a:prstGeom>
          <a:ln w="28575">
            <a:solidFill>
              <a:srgbClr val="151C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43A9786-479A-A545-A8BB-B994A8A84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56" y="-307957"/>
            <a:ext cx="3541986" cy="1285609"/>
          </a:xfrm>
          <a:prstGeom prst="rect">
            <a:avLst/>
          </a:prstGeom>
        </p:spPr>
      </p:pic>
      <p:pic>
        <p:nvPicPr>
          <p:cNvPr id="3" name="Picture 2" descr="A bat with wings in the air&#10;&#10;Description automatically generated">
            <a:extLst>
              <a:ext uri="{FF2B5EF4-FFF2-40B4-BE49-F238E27FC236}">
                <a16:creationId xmlns:a16="http://schemas.microsoft.com/office/drawing/2014/main" id="{43487572-3144-C585-7A61-9FBA21603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497" b="2195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91D033-8F75-75FF-B87F-FB4AB5E9CB88}"/>
              </a:ext>
            </a:extLst>
          </p:cNvPr>
          <p:cNvSpPr txBox="1"/>
          <p:nvPr/>
        </p:nvSpPr>
        <p:spPr>
          <a:xfrm>
            <a:off x="0" y="2367523"/>
            <a:ext cx="12192000" cy="17851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000" b="1" dirty="0" err="1">
                <a:solidFill>
                  <a:srgbClr val="000000"/>
                </a:solidFill>
                <a:latin typeface="Gotham"/>
              </a:rPr>
              <a:t>Explorar</a:t>
            </a:r>
            <a:r>
              <a:rPr lang="en-US" sz="8000" b="1" dirty="0">
                <a:solidFill>
                  <a:srgbClr val="000000"/>
                </a:solidFill>
                <a:latin typeface="Gotham"/>
              </a:rPr>
              <a:t> 1</a:t>
            </a:r>
          </a:p>
          <a:p>
            <a:pPr algn="ctr"/>
            <a:r>
              <a:rPr lang="en-US" sz="3000" dirty="0">
                <a:latin typeface="Avenir Book" panose="02000503020000020003" pitchFamily="2" charset="-78"/>
                <a:cs typeface="Avenir Book"/>
              </a:rPr>
              <a:t>Más </a:t>
            </a:r>
            <a:r>
              <a:rPr lang="en-US" sz="3000" dirty="0" err="1">
                <a:latin typeface="Avenir Book" panose="02000503020000020003" pitchFamily="2" charset="-78"/>
                <a:cs typeface="Avenir Book"/>
              </a:rPr>
              <a:t>sobre</a:t>
            </a:r>
            <a:r>
              <a:rPr lang="en-US" sz="3000" dirty="0">
                <a:latin typeface="Avenir Book" panose="02000503020000020003" pitchFamily="2" charset="-78"/>
                <a:cs typeface="Avenir Book"/>
              </a:rPr>
              <a:t> </a:t>
            </a:r>
            <a:r>
              <a:rPr lang="en-US" sz="3000" dirty="0" err="1">
                <a:latin typeface="Avenir Book" panose="02000503020000020003" pitchFamily="2" charset="-78"/>
                <a:cs typeface="Avenir Book"/>
              </a:rPr>
              <a:t>los</a:t>
            </a:r>
            <a:r>
              <a:rPr lang="en-US" sz="3000" dirty="0">
                <a:latin typeface="Avenir Book" panose="02000503020000020003" pitchFamily="2" charset="-78"/>
                <a:cs typeface="Avenir Book"/>
              </a:rPr>
              <a:t> </a:t>
            </a:r>
            <a:r>
              <a:rPr lang="en-US" sz="3000" dirty="0" err="1">
                <a:latin typeface="Avenir Book" panose="02000503020000020003" pitchFamily="2" charset="-78"/>
                <a:cs typeface="Avenir Book"/>
              </a:rPr>
              <a:t>murciélagos</a:t>
            </a:r>
            <a:r>
              <a:rPr lang="en-US" sz="3000" dirty="0">
                <a:latin typeface="Avenir Book" panose="02000503020000020003" pitchFamily="2" charset="-78"/>
                <a:cs typeface="Avenir Book"/>
              </a:rPr>
              <a:t> </a:t>
            </a:r>
            <a:r>
              <a:rPr lang="en-US" sz="3000" dirty="0" err="1">
                <a:latin typeface="Avenir Book" panose="02000503020000020003" pitchFamily="2" charset="-78"/>
                <a:cs typeface="Avenir Book"/>
              </a:rPr>
              <a:t>mexicanos</a:t>
            </a:r>
            <a:r>
              <a:rPr lang="en-US" sz="3000" dirty="0">
                <a:latin typeface="Avenir Book" panose="02000503020000020003" pitchFamily="2" charset="-78"/>
                <a:cs typeface="Avenir Book"/>
              </a:rPr>
              <a:t> de cola libre</a:t>
            </a:r>
            <a:endParaRPr lang="en-US" sz="3000" dirty="0">
              <a:latin typeface="Avenir Book" panose="02000503020000020003" pitchFamily="2" charset="-78"/>
              <a:cs typeface="Avenir Book" panose="02000503020000020003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A1C5B6-F01E-78B0-0412-6E86C594CFC5}"/>
              </a:ext>
            </a:extLst>
          </p:cNvPr>
          <p:cNvSpPr txBox="1"/>
          <p:nvPr/>
        </p:nvSpPr>
        <p:spPr>
          <a:xfrm>
            <a:off x="5550947" y="6330434"/>
            <a:ext cx="5802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pc="250" dirty="0">
                <a:solidFill>
                  <a:schemeClr val="bg1"/>
                </a:solidFill>
                <a:latin typeface="MrEavesModOT" panose="020B0603060502020202" pitchFamily="34" charset="77"/>
              </a:rPr>
              <a:t>MURCIÉLAGOS MEXICANOS DE COLA LIBRE</a:t>
            </a:r>
            <a:endParaRPr lang="en-US" b="1" spc="250" dirty="0">
              <a:solidFill>
                <a:schemeClr val="bg1"/>
              </a:solidFill>
              <a:latin typeface="MrEavesModOT" panose="020B06030605020202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03381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at with wings spread&#10;&#10;Description automatically generated">
            <a:extLst>
              <a:ext uri="{FF2B5EF4-FFF2-40B4-BE49-F238E27FC236}">
                <a16:creationId xmlns:a16="http://schemas.microsoft.com/office/drawing/2014/main" id="{60A914C7-9282-AF73-E270-16629B61AA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85" b="92111" l="25221" r="98755">
                        <a14:foregroundMark x1="96990" y1="33333" x2="96990" y2="33333"/>
                        <a14:foregroundMark x1="98806" y1="34416" x2="98806" y2="34416"/>
                        <a14:foregroundMark x1="64349" y1="8585" x2="64349" y2="8585"/>
                        <a14:foregroundMark x1="28023" y1="56690" x2="28023" y2="56690"/>
                        <a14:foregroundMark x1="25272" y1="64346" x2="25272" y2="64346"/>
                        <a14:foregroundMark x1="72444" y1="92111" x2="72444" y2="92111"/>
                        <a14:foregroundMark x1="72652" y1="88012" x2="72652" y2="88012"/>
                      </a14:backgroundRemoval>
                    </a14:imgEffect>
                  </a14:imgLayer>
                </a14:imgProps>
              </a:ext>
            </a:extLst>
          </a:blip>
          <a:srcRect l="23059"/>
          <a:stretch/>
        </p:blipFill>
        <p:spPr>
          <a:xfrm>
            <a:off x="7626465" y="2851903"/>
            <a:ext cx="4295476" cy="3746027"/>
          </a:xfrm>
          <a:prstGeom prst="rect">
            <a:avLst/>
          </a:prstGeom>
        </p:spPr>
      </p:pic>
      <p:pic>
        <p:nvPicPr>
          <p:cNvPr id="12" name="Picture 11" descr="A bat with wings spread&#10;&#10;Description automatically generated">
            <a:extLst>
              <a:ext uri="{FF2B5EF4-FFF2-40B4-BE49-F238E27FC236}">
                <a16:creationId xmlns:a16="http://schemas.microsoft.com/office/drawing/2014/main" id="{A8E032B0-89E1-8C66-B593-B3F1942F87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52" b="90000" l="3057" r="96527">
                        <a14:foregroundMark x1="6947" y1="52406" x2="6947" y2="52406"/>
                        <a14:foregroundMark x1="3091" y1="55936" x2="3091" y2="55936"/>
                        <a14:foregroundMark x1="56131" y1="34652" x2="56131" y2="34652"/>
                        <a14:foregroundMark x1="91386" y1="37754" x2="91386" y2="37754"/>
                        <a14:foregroundMark x1="96561" y1="40749" x2="96561" y2="40749"/>
                        <a14:foregroundMark x1="77666" y1="7219" x2="77666" y2="7219"/>
                        <a14:foregroundMark x1="63946" y1="4652" x2="63946" y2="46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4741" y="-65601"/>
            <a:ext cx="5049345" cy="32797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C3A3D1-4451-87C4-54AE-A72C939F4CDE}"/>
              </a:ext>
            </a:extLst>
          </p:cNvPr>
          <p:cNvSpPr txBox="1"/>
          <p:nvPr/>
        </p:nvSpPr>
        <p:spPr>
          <a:xfrm>
            <a:off x="6110296" y="2585672"/>
            <a:ext cx="3239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</a:rPr>
              <a:t>el murciélago de orejas redondas de garganta blanca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97273B-ECEB-305D-8547-A8CA019C8544}"/>
              </a:ext>
            </a:extLst>
          </p:cNvPr>
          <p:cNvSpPr txBox="1"/>
          <p:nvPr/>
        </p:nvSpPr>
        <p:spPr>
          <a:xfrm>
            <a:off x="6730738" y="6402592"/>
            <a:ext cx="5461263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/>
                <a:ea typeface="+mn-ea"/>
                <a:cs typeface="+mn-cs"/>
              </a:rPr>
              <a:t>el murciélago mexicano de cola libre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"/>
              <a:ea typeface="+mn-ea"/>
              <a:cs typeface="+mn-cs"/>
            </a:endParaRPr>
          </a:p>
        </p:txBody>
      </p:sp>
      <p:pic>
        <p:nvPicPr>
          <p:cNvPr id="16" name="Picture 15" descr="A bat with wings spread out&#10;&#10;Description automatically generated">
            <a:extLst>
              <a:ext uri="{FF2B5EF4-FFF2-40B4-BE49-F238E27FC236}">
                <a16:creationId xmlns:a16="http://schemas.microsoft.com/office/drawing/2014/main" id="{3F60CFA0-A16B-30CA-6435-D13785AD07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07" b="67995" l="3863" r="98350">
                        <a14:foregroundMark x1="94036" y1="33899" x2="94036" y2="33899"/>
                        <a14:foregroundMark x1="98387" y1="32397" x2="98387" y2="32397"/>
                        <a14:foregroundMark x1="50975" y1="4637" x2="50975" y2="4637"/>
                        <a14:foregroundMark x1="53826" y1="5356" x2="53826" y2="5356"/>
                        <a14:foregroundMark x1="51388" y1="67995" x2="51388" y2="67995"/>
                        <a14:foregroundMark x1="7577" y1="29980" x2="7577" y2="29980"/>
                        <a14:foregroundMark x1="3863" y1="32397" x2="3863" y2="32397"/>
                      </a14:backgroundRemoval>
                    </a14:imgEffect>
                  </a14:imgLayer>
                </a14:imgProps>
              </a:ext>
            </a:extLst>
          </a:blip>
          <a:srcRect b="24630"/>
          <a:stretch/>
        </p:blipFill>
        <p:spPr>
          <a:xfrm>
            <a:off x="105991" y="556177"/>
            <a:ext cx="6354228" cy="27502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BA75E2B-65C4-FFA3-A2A7-4EC260A439D3}"/>
              </a:ext>
            </a:extLst>
          </p:cNvPr>
          <p:cNvSpPr txBox="1"/>
          <p:nvPr/>
        </p:nvSpPr>
        <p:spPr>
          <a:xfrm>
            <a:off x="300799" y="2435844"/>
            <a:ext cx="19805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</a:rPr>
              <a:t>el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</a:rPr>
              <a:t>murciélago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</a:rPr>
              <a:t> sin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</a:rPr>
              <a:t>pulgar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" pitchFamily="50" charset="0"/>
              <a:ea typeface="+mn-ea"/>
              <a:cs typeface="+mn-cs"/>
            </a:endParaRPr>
          </a:p>
        </p:txBody>
      </p:sp>
      <p:pic>
        <p:nvPicPr>
          <p:cNvPr id="19" name="Picture 18" descr="A bat with wings spread&#10;&#10;Description automatically generated">
            <a:extLst>
              <a:ext uri="{FF2B5EF4-FFF2-40B4-BE49-F238E27FC236}">
                <a16:creationId xmlns:a16="http://schemas.microsoft.com/office/drawing/2014/main" id="{AAF55601-5893-21D7-5590-0AC38B8A28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046" t="7414" b="20000"/>
          <a:stretch/>
        </p:blipFill>
        <p:spPr>
          <a:xfrm>
            <a:off x="148196" y="3429000"/>
            <a:ext cx="5679500" cy="275029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EBF8518-FF5F-0252-0007-0051796035B2}"/>
              </a:ext>
            </a:extLst>
          </p:cNvPr>
          <p:cNvSpPr txBox="1"/>
          <p:nvPr/>
        </p:nvSpPr>
        <p:spPr>
          <a:xfrm>
            <a:off x="148196" y="5288746"/>
            <a:ext cx="4445000" cy="9387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/>
                <a:ea typeface="+mn-ea"/>
                <a:cs typeface="Avenir Book"/>
              </a:rPr>
              <a:t>Chalinolobus </a:t>
            </a:r>
            <a:b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itchFamily="50" charset="0"/>
                <a:ea typeface="+mn-ea"/>
                <a:cs typeface="Avenir Book" panose="02000503020000020003" pitchFamily="2" charset="-78"/>
              </a:rPr>
            </a:b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/>
                <a:ea typeface="+mn-ea"/>
                <a:cs typeface="Avenir Book"/>
              </a:rPr>
              <a:t>tuberculatus</a:t>
            </a:r>
            <a:b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-78"/>
                <a:ea typeface="+mn-ea"/>
                <a:cs typeface="Avenir Book" panose="02000503020000020003" pitchFamily="2" charset="-78"/>
              </a:rPr>
            </a:b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 pitchFamily="2" charset="-78"/>
              <a:ea typeface="+mn-ea"/>
              <a:cs typeface="Avenir Book" panose="02000503020000020003" pitchFamily="2" charset="-78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BB5FA0-897E-5B7B-0556-7E8C773A24DB}"/>
              </a:ext>
            </a:extLst>
          </p:cNvPr>
          <p:cNvSpPr txBox="1"/>
          <p:nvPr/>
        </p:nvSpPr>
        <p:spPr>
          <a:xfrm>
            <a:off x="0" y="55298"/>
            <a:ext cx="11118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</a:rPr>
              <a:t>¿Qué notas sobre las colas de estos murciélagos? 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EB84C7-3BC4-D4BA-4AF8-DA5C6E5A012B}"/>
              </a:ext>
            </a:extLst>
          </p:cNvPr>
          <p:cNvSpPr txBox="1"/>
          <p:nvPr/>
        </p:nvSpPr>
        <p:spPr>
          <a:xfrm>
            <a:off x="3689363" y="5246976"/>
            <a:ext cx="5171602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/>
                <a:ea typeface="+mn-ea"/>
                <a:cs typeface="+mn-cs"/>
              </a:rPr>
              <a:t>¿Por qué crees que los murciélagos mexicanos de cola libre tienen "cola libre" en su nombre?</a:t>
            </a:r>
          </a:p>
        </p:txBody>
      </p:sp>
    </p:spTree>
    <p:extLst>
      <p:ext uri="{BB962C8B-B14F-4D97-AF65-F5344CB8AC3E}">
        <p14:creationId xmlns:p14="http://schemas.microsoft.com/office/powerpoint/2010/main" val="313914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1AB813D-C87F-8041-B7F4-A2B081C705CA}" vid="{54A9B26A-9635-314E-A3FB-41B0C19F4F4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DITH Presentation Template - Bison (1)</Template>
  <TotalTime>8342</TotalTime>
  <Words>1021</Words>
  <Application>Microsoft Office PowerPoint</Application>
  <PresentationFormat>Widescreen</PresentationFormat>
  <Paragraphs>123</Paragraphs>
  <Slides>22</Slides>
  <Notes>22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Avenir Book</vt:lpstr>
      <vt:lpstr>Calibri</vt:lpstr>
      <vt:lpstr>Calibri Light</vt:lpstr>
      <vt:lpstr>Gotham</vt:lpstr>
      <vt:lpstr>MrEavesModOT</vt:lpstr>
      <vt:lpstr>YAFdJjTk5UU 0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Fayen</dc:creator>
  <cp:lastModifiedBy>Alastair Dawe</cp:lastModifiedBy>
  <cp:revision>389</cp:revision>
  <dcterms:created xsi:type="dcterms:W3CDTF">2021-02-19T21:03:35Z</dcterms:created>
  <dcterms:modified xsi:type="dcterms:W3CDTF">2024-05-21T23:15:36Z</dcterms:modified>
</cp:coreProperties>
</file>